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0" r:id="rId1"/>
  </p:sldMasterIdLst>
  <p:notesMasterIdLst>
    <p:notesMasterId r:id="rId36"/>
  </p:notesMasterIdLst>
  <p:sldIdLst>
    <p:sldId id="259" r:id="rId2"/>
    <p:sldId id="258" r:id="rId3"/>
    <p:sldId id="328" r:id="rId4"/>
    <p:sldId id="257" r:id="rId5"/>
    <p:sldId id="301" r:id="rId6"/>
    <p:sldId id="302" r:id="rId7"/>
    <p:sldId id="303" r:id="rId8"/>
    <p:sldId id="304" r:id="rId9"/>
    <p:sldId id="329" r:id="rId10"/>
    <p:sldId id="305" r:id="rId11"/>
    <p:sldId id="330" r:id="rId12"/>
    <p:sldId id="306" r:id="rId13"/>
    <p:sldId id="307" r:id="rId14"/>
    <p:sldId id="308" r:id="rId15"/>
    <p:sldId id="309" r:id="rId16"/>
    <p:sldId id="310" r:id="rId17"/>
    <p:sldId id="331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27" r:id="rId31"/>
    <p:sldId id="323" r:id="rId32"/>
    <p:sldId id="324" r:id="rId33"/>
    <p:sldId id="325" r:id="rId34"/>
    <p:sldId id="326" r:id="rId35"/>
  </p:sldIdLst>
  <p:sldSz cx="9144000" cy="5143500" type="screen16x9"/>
  <p:notesSz cx="6858000" cy="9144000"/>
  <p:embeddedFontLst>
    <p:embeddedFont>
      <p:font typeface="Fira Sans Extra Condensed Medium" panose="020B0600000101010101" charset="0"/>
      <p:regular r:id="rId37"/>
      <p:bold r:id="rId38"/>
      <p:italic r:id="rId39"/>
      <p:boldItalic r:id="rId40"/>
    </p:embeddedFont>
    <p:embeddedFont>
      <p:font typeface="LG Smart UI Bold" panose="020B0800000101010101" pitchFamily="50" charset="-127"/>
      <p:bold r:id="rId41"/>
    </p:embeddedFont>
    <p:embeddedFont>
      <p:font typeface="LG Smart UI Regular" panose="020B0500000101010101" pitchFamily="50" charset="-127"/>
      <p:regular r:id="rId42"/>
    </p:embeddedFont>
    <p:embeddedFont>
      <p:font typeface="LG Smart UI SemiBold" panose="020B0700000101010101" pitchFamily="50" charset="-127"/>
      <p:bold r:id="rId43"/>
    </p:embeddedFont>
    <p:embeddedFont>
      <p:font typeface="Livvic" pitchFamily="2" charset="0"/>
      <p:regular r:id="rId44"/>
      <p:bold r:id="rId45"/>
      <p:italic r:id="rId46"/>
      <p:boldItalic r:id="rId47"/>
    </p:embeddedFont>
    <p:embeddedFont>
      <p:font typeface="Lobster Two" panose="02000506000000020003" pitchFamily="2" charset="0"/>
      <p:regular r:id="rId48"/>
      <p:bold r:id="rId49"/>
      <p:italic r:id="rId50"/>
      <p:boldItalic r:id="rId51"/>
    </p:embeddedFont>
    <p:embeddedFont>
      <p:font typeface="Montserrat" panose="00000500000000000000" pitchFamily="2" charset="0"/>
      <p:regular r:id="rId52"/>
      <p:bold r:id="rId53"/>
      <p:italic r:id="rId54"/>
      <p:boldItalic r:id="rId55"/>
    </p:embeddedFont>
    <p:embeddedFont>
      <p:font typeface="Open Sans" panose="020B0606030504020204" pitchFamily="34" charset="0"/>
      <p:regular r:id="rId56"/>
      <p:bold r:id="rId57"/>
      <p:italic r:id="rId58"/>
      <p:boldItalic r:id="rId59"/>
    </p:embeddedFont>
    <p:embeddedFont>
      <p:font typeface="Roboto Condensed Light" panose="02000000000000000000" pitchFamily="2" charset="0"/>
      <p:regular r:id="rId60"/>
      <p: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98">
          <p15:clr>
            <a:srgbClr val="0000FF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59A6243-0966-4577-9F7A-D40E49CF79E1}">
  <a:tblStyle styleId="{359A6243-0966-4577-9F7A-D40E49CF79E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A87BC08-B930-44EF-8337-5691748CACF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20" y="78"/>
      </p:cViewPr>
      <p:guideLst>
        <p:guide orient="horz" pos="49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5" Type="http://schemas.openxmlformats.org/officeDocument/2006/relationships/slide" Target="slides/slide4.xml"/><Relationship Id="rId61" Type="http://schemas.openxmlformats.org/officeDocument/2006/relationships/font" Target="fonts/font2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font" Target="fonts/font23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font" Target="fonts/font24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6dfe39422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6dfe39422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6dfe394226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6dfe394226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4669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6dfe394226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6dfe394226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3785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6dfe394226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6dfe394226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4431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6dfe394226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6dfe394226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2982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225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e0c96cd4e_3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6e0c96cd4e_3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70244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39991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19189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94654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00529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56716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67934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86804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23994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9784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6dfe394226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6dfe394226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20715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27657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45049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03158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96848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e0c96cd4e_3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6e0c96cd4e_3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3515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6dfe394226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6dfe394226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6dfe394226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6dfe394226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0853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6dfe394226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6dfe394226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2844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6dfe394226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6dfe394226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0590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6dfe394226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6dfe394226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0114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6dfe394226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6dfe394226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134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ctrTitle"/>
          </p:nvPr>
        </p:nvSpPr>
        <p:spPr>
          <a:xfrm>
            <a:off x="714375" y="2103000"/>
            <a:ext cx="23241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ubTitle" idx="1"/>
          </p:nvPr>
        </p:nvSpPr>
        <p:spPr>
          <a:xfrm>
            <a:off x="714375" y="2674500"/>
            <a:ext cx="2483400" cy="3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3" name="Google Shape;33;p4"/>
          <p:cNvGrpSpPr/>
          <p:nvPr/>
        </p:nvGrpSpPr>
        <p:grpSpPr>
          <a:xfrm>
            <a:off x="3133537" y="-308699"/>
            <a:ext cx="6010422" cy="5452155"/>
            <a:chOff x="3133537" y="-308699"/>
            <a:chExt cx="6010422" cy="5452155"/>
          </a:xfrm>
        </p:grpSpPr>
        <p:sp>
          <p:nvSpPr>
            <p:cNvPr id="34" name="Google Shape;34;p4"/>
            <p:cNvSpPr/>
            <p:nvPr/>
          </p:nvSpPr>
          <p:spPr>
            <a:xfrm>
              <a:off x="3201565" y="-185790"/>
              <a:ext cx="5942394" cy="5329246"/>
            </a:xfrm>
            <a:custGeom>
              <a:avLst/>
              <a:gdLst/>
              <a:ahLst/>
              <a:cxnLst/>
              <a:rect l="l" t="t" r="r" b="b"/>
              <a:pathLst>
                <a:path w="90413" h="81084" extrusionOk="0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3133537" y="-308699"/>
              <a:ext cx="6010420" cy="5452152"/>
            </a:xfrm>
            <a:custGeom>
              <a:avLst/>
              <a:gdLst/>
              <a:ahLst/>
              <a:cxnLst/>
              <a:rect l="l" t="t" r="r" b="b"/>
              <a:pathLst>
                <a:path w="91448" h="82954" extrusionOk="0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4"/>
          <p:cNvSpPr/>
          <p:nvPr/>
        </p:nvSpPr>
        <p:spPr>
          <a:xfrm rot="10800000">
            <a:off x="-20" y="18"/>
            <a:ext cx="1162071" cy="660785"/>
          </a:xfrm>
          <a:custGeom>
            <a:avLst/>
            <a:gdLst/>
            <a:ahLst/>
            <a:cxnLst/>
            <a:rect l="l" t="t" r="r" b="b"/>
            <a:pathLst>
              <a:path w="116586" h="66294" extrusionOk="0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7" name="Google Shape;37;p4"/>
          <p:cNvSpPr/>
          <p:nvPr/>
        </p:nvSpPr>
        <p:spPr>
          <a:xfrm>
            <a:off x="7981917" y="4482718"/>
            <a:ext cx="1162071" cy="660785"/>
          </a:xfrm>
          <a:custGeom>
            <a:avLst/>
            <a:gdLst/>
            <a:ahLst/>
            <a:cxnLst/>
            <a:rect l="l" t="t" r="r" b="b"/>
            <a:pathLst>
              <a:path w="116586" h="66294" extrusionOk="0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_12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>
            <a:spLocks noGrp="1"/>
          </p:cNvSpPr>
          <p:nvPr>
            <p:ph type="ctrTitle"/>
          </p:nvPr>
        </p:nvSpPr>
        <p:spPr>
          <a:xfrm>
            <a:off x="5505825" y="1337575"/>
            <a:ext cx="2923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"/>
          </p:nvPr>
        </p:nvSpPr>
        <p:spPr>
          <a:xfrm>
            <a:off x="5505829" y="1703250"/>
            <a:ext cx="25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2" hasCustomPrompt="1"/>
          </p:nvPr>
        </p:nvSpPr>
        <p:spPr>
          <a:xfrm>
            <a:off x="4379921" y="1337575"/>
            <a:ext cx="10497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3"/>
          </p:nvPr>
        </p:nvSpPr>
        <p:spPr>
          <a:xfrm>
            <a:off x="2406000" y="431775"/>
            <a:ext cx="4332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ctrTitle" idx="4"/>
          </p:nvPr>
        </p:nvSpPr>
        <p:spPr>
          <a:xfrm>
            <a:off x="5505825" y="2557625"/>
            <a:ext cx="2923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5"/>
          </p:nvPr>
        </p:nvSpPr>
        <p:spPr>
          <a:xfrm>
            <a:off x="5505829" y="2923313"/>
            <a:ext cx="25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6" hasCustomPrompt="1"/>
          </p:nvPr>
        </p:nvSpPr>
        <p:spPr>
          <a:xfrm>
            <a:off x="4379922" y="2557625"/>
            <a:ext cx="10497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ctrTitle" idx="7"/>
          </p:nvPr>
        </p:nvSpPr>
        <p:spPr>
          <a:xfrm>
            <a:off x="5505825" y="3777700"/>
            <a:ext cx="2923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8"/>
          </p:nvPr>
        </p:nvSpPr>
        <p:spPr>
          <a:xfrm>
            <a:off x="5505829" y="4143375"/>
            <a:ext cx="25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9" hasCustomPrompt="1"/>
          </p:nvPr>
        </p:nvSpPr>
        <p:spPr>
          <a:xfrm>
            <a:off x="4379922" y="3777663"/>
            <a:ext cx="10497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109" name="Google Shape;109;p13"/>
          <p:cNvGrpSpPr/>
          <p:nvPr/>
        </p:nvGrpSpPr>
        <p:grpSpPr>
          <a:xfrm flipH="1">
            <a:off x="9" y="1376554"/>
            <a:ext cx="4152669" cy="3766956"/>
            <a:chOff x="4972111" y="1359100"/>
            <a:chExt cx="4171859" cy="3784364"/>
          </a:xfrm>
        </p:grpSpPr>
        <p:sp>
          <p:nvSpPr>
            <p:cNvPr id="110" name="Google Shape;110;p13"/>
            <p:cNvSpPr/>
            <p:nvPr/>
          </p:nvSpPr>
          <p:spPr>
            <a:xfrm>
              <a:off x="5019329" y="1444412"/>
              <a:ext cx="4124641" cy="3699052"/>
            </a:xfrm>
            <a:custGeom>
              <a:avLst/>
              <a:gdLst/>
              <a:ahLst/>
              <a:cxnLst/>
              <a:rect l="l" t="t" r="r" b="b"/>
              <a:pathLst>
                <a:path w="90413" h="81084" extrusionOk="0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4972111" y="1359100"/>
              <a:ext cx="4171858" cy="3784361"/>
            </a:xfrm>
            <a:custGeom>
              <a:avLst/>
              <a:gdLst/>
              <a:ahLst/>
              <a:cxnLst/>
              <a:rect l="l" t="t" r="r" b="b"/>
              <a:pathLst>
                <a:path w="91448" h="82954" extrusionOk="0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13"/>
          <p:cNvSpPr/>
          <p:nvPr/>
        </p:nvSpPr>
        <p:spPr>
          <a:xfrm rot="10800000" flipH="1">
            <a:off x="7981930" y="-7"/>
            <a:ext cx="1162071" cy="660785"/>
          </a:xfrm>
          <a:custGeom>
            <a:avLst/>
            <a:gdLst/>
            <a:ahLst/>
            <a:cxnLst/>
            <a:rect l="l" t="t" r="r" b="b"/>
            <a:pathLst>
              <a:path w="116586" h="66294" extrusionOk="0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13" name="Google Shape;113;p13"/>
          <p:cNvSpPr/>
          <p:nvPr/>
        </p:nvSpPr>
        <p:spPr>
          <a:xfrm flipH="1">
            <a:off x="5" y="4482705"/>
            <a:ext cx="1162071" cy="660785"/>
          </a:xfrm>
          <a:custGeom>
            <a:avLst/>
            <a:gdLst/>
            <a:ahLst/>
            <a:cxnLst/>
            <a:rect l="l" t="t" r="r" b="b"/>
            <a:pathLst>
              <a:path w="116586" h="66294" extrusionOk="0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ONE_COLUMN_TEXT_1">
    <p:bg>
      <p:bgPr>
        <a:solidFill>
          <a:schemeClr val="lt2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>
            <a:spLocks noGrp="1"/>
          </p:cNvSpPr>
          <p:nvPr>
            <p:ph type="title"/>
          </p:nvPr>
        </p:nvSpPr>
        <p:spPr>
          <a:xfrm>
            <a:off x="697350" y="431775"/>
            <a:ext cx="7732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body" idx="1"/>
          </p:nvPr>
        </p:nvSpPr>
        <p:spPr>
          <a:xfrm>
            <a:off x="714375" y="987391"/>
            <a:ext cx="7732200" cy="33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 rtl="0">
              <a:spcBef>
                <a:spcPts val="1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84" name="Google Shape;184;p20"/>
          <p:cNvSpPr/>
          <p:nvPr/>
        </p:nvSpPr>
        <p:spPr>
          <a:xfrm rot="10800000" flipH="1">
            <a:off x="7981930" y="18"/>
            <a:ext cx="1162071" cy="660785"/>
          </a:xfrm>
          <a:custGeom>
            <a:avLst/>
            <a:gdLst/>
            <a:ahLst/>
            <a:cxnLst/>
            <a:rect l="l" t="t" r="r" b="b"/>
            <a:pathLst>
              <a:path w="116586" h="66294" extrusionOk="0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85" name="Google Shape;185;p20"/>
          <p:cNvSpPr/>
          <p:nvPr/>
        </p:nvSpPr>
        <p:spPr>
          <a:xfrm flipH="1">
            <a:off x="-20" y="4482718"/>
            <a:ext cx="1162071" cy="660785"/>
          </a:xfrm>
          <a:custGeom>
            <a:avLst/>
            <a:gdLst/>
            <a:ahLst/>
            <a:cxnLst/>
            <a:rect l="l" t="t" r="r" b="b"/>
            <a:pathLst>
              <a:path w="116586" h="66294" extrusionOk="0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5" r:id="rId2"/>
    <p:sldLayoutId id="2147483659" r:id="rId3"/>
    <p:sldLayoutId id="2147483666" r:id="rId4"/>
    <p:sldLayoutId id="214748366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42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898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pos="1665">
          <p15:clr>
            <a:srgbClr val="EA4335"/>
          </p15:clr>
        </p15:guide>
        <p15:guide id="8" pos="4095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28"/>
          <p:cNvSpPr txBox="1">
            <a:spLocks noGrp="1"/>
          </p:cNvSpPr>
          <p:nvPr>
            <p:ph type="subTitle" idx="1"/>
          </p:nvPr>
        </p:nvSpPr>
        <p:spPr>
          <a:xfrm>
            <a:off x="700654" y="2806998"/>
            <a:ext cx="2483400" cy="3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윤 영 훈</a:t>
            </a:r>
            <a:endParaRPr dirty="0">
              <a:solidFill>
                <a:schemeClr val="accent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1144" name="Google Shape;1144;p28"/>
          <p:cNvSpPr txBox="1">
            <a:spLocks noGrp="1"/>
          </p:cNvSpPr>
          <p:nvPr>
            <p:ph type="ctrTitle"/>
          </p:nvPr>
        </p:nvSpPr>
        <p:spPr>
          <a:xfrm>
            <a:off x="-53079" y="1345933"/>
            <a:ext cx="4283671" cy="11746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Swift UI</a:t>
            </a:r>
            <a:endParaRPr sz="4000" dirty="0">
              <a:solidFill>
                <a:schemeClr val="lt1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grpSp>
        <p:nvGrpSpPr>
          <p:cNvPr id="1145" name="Google Shape;1145;p28"/>
          <p:cNvGrpSpPr/>
          <p:nvPr/>
        </p:nvGrpSpPr>
        <p:grpSpPr>
          <a:xfrm>
            <a:off x="4985289" y="1829367"/>
            <a:ext cx="3400189" cy="2422266"/>
            <a:chOff x="3970600" y="1094175"/>
            <a:chExt cx="4638425" cy="3304375"/>
          </a:xfrm>
        </p:grpSpPr>
        <p:sp>
          <p:nvSpPr>
            <p:cNvPr id="1146" name="Google Shape;1146;p28"/>
            <p:cNvSpPr/>
            <p:nvPr/>
          </p:nvSpPr>
          <p:spPr>
            <a:xfrm>
              <a:off x="3978200" y="1430400"/>
              <a:ext cx="4623225" cy="2968150"/>
            </a:xfrm>
            <a:custGeom>
              <a:avLst/>
              <a:gdLst/>
              <a:ahLst/>
              <a:cxnLst/>
              <a:rect l="l" t="t" r="r" b="b"/>
              <a:pathLst>
                <a:path w="184929" h="118726" extrusionOk="0">
                  <a:moveTo>
                    <a:pt x="184047" y="41612"/>
                  </a:moveTo>
                  <a:lnTo>
                    <a:pt x="117663" y="1429"/>
                  </a:lnTo>
                  <a:cubicBezTo>
                    <a:pt x="115292" y="1"/>
                    <a:pt x="112343" y="1"/>
                    <a:pt x="109972" y="1429"/>
                  </a:cubicBezTo>
                  <a:lnTo>
                    <a:pt x="882" y="67448"/>
                  </a:lnTo>
                  <a:cubicBezTo>
                    <a:pt x="274" y="67813"/>
                    <a:pt x="1" y="68421"/>
                    <a:pt x="1" y="69029"/>
                  </a:cubicBezTo>
                  <a:lnTo>
                    <a:pt x="1" y="75594"/>
                  </a:lnTo>
                  <a:lnTo>
                    <a:pt x="1" y="75594"/>
                  </a:lnTo>
                  <a:cubicBezTo>
                    <a:pt x="62" y="76142"/>
                    <a:pt x="335" y="76689"/>
                    <a:pt x="882" y="77023"/>
                  </a:cubicBezTo>
                  <a:lnTo>
                    <a:pt x="67692" y="117449"/>
                  </a:lnTo>
                  <a:cubicBezTo>
                    <a:pt x="69789" y="118726"/>
                    <a:pt x="72403" y="118726"/>
                    <a:pt x="74501" y="117449"/>
                  </a:cubicBezTo>
                  <a:lnTo>
                    <a:pt x="184047" y="51156"/>
                  </a:lnTo>
                  <a:cubicBezTo>
                    <a:pt x="184624" y="50792"/>
                    <a:pt x="184928" y="50184"/>
                    <a:pt x="184928" y="49576"/>
                  </a:cubicBezTo>
                  <a:lnTo>
                    <a:pt x="184928" y="43193"/>
                  </a:lnTo>
                  <a:cubicBezTo>
                    <a:pt x="184928" y="42585"/>
                    <a:pt x="184655" y="41977"/>
                    <a:pt x="184047" y="416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8"/>
            <p:cNvSpPr/>
            <p:nvPr/>
          </p:nvSpPr>
          <p:spPr>
            <a:xfrm>
              <a:off x="3970600" y="1439325"/>
              <a:ext cx="4638425" cy="2791100"/>
            </a:xfrm>
            <a:custGeom>
              <a:avLst/>
              <a:gdLst/>
              <a:ahLst/>
              <a:cxnLst/>
              <a:rect l="l" t="t" r="r" b="b"/>
              <a:pathLst>
                <a:path w="185537" h="111644" extrusionOk="0">
                  <a:moveTo>
                    <a:pt x="114122" y="1"/>
                  </a:moveTo>
                  <a:cubicBezTo>
                    <a:pt x="112792" y="1"/>
                    <a:pt x="111462" y="358"/>
                    <a:pt x="110276" y="1072"/>
                  </a:cubicBezTo>
                  <a:lnTo>
                    <a:pt x="1186" y="67091"/>
                  </a:lnTo>
                  <a:cubicBezTo>
                    <a:pt x="1" y="67821"/>
                    <a:pt x="1" y="69553"/>
                    <a:pt x="1186" y="70283"/>
                  </a:cubicBezTo>
                  <a:lnTo>
                    <a:pt x="67996" y="110709"/>
                  </a:lnTo>
                  <a:cubicBezTo>
                    <a:pt x="69045" y="111332"/>
                    <a:pt x="70223" y="111644"/>
                    <a:pt x="71400" y="111644"/>
                  </a:cubicBezTo>
                  <a:cubicBezTo>
                    <a:pt x="72578" y="111644"/>
                    <a:pt x="73756" y="111332"/>
                    <a:pt x="74805" y="110709"/>
                  </a:cubicBezTo>
                  <a:lnTo>
                    <a:pt x="184351" y="44416"/>
                  </a:lnTo>
                  <a:cubicBezTo>
                    <a:pt x="185536" y="43687"/>
                    <a:pt x="185536" y="41954"/>
                    <a:pt x="184351" y="41255"/>
                  </a:cubicBezTo>
                  <a:lnTo>
                    <a:pt x="117967" y="1072"/>
                  </a:lnTo>
                  <a:cubicBezTo>
                    <a:pt x="116781" y="358"/>
                    <a:pt x="115451" y="1"/>
                    <a:pt x="114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8"/>
            <p:cNvSpPr/>
            <p:nvPr/>
          </p:nvSpPr>
          <p:spPr>
            <a:xfrm>
              <a:off x="4426550" y="1570225"/>
              <a:ext cx="3952225" cy="2392150"/>
            </a:xfrm>
            <a:custGeom>
              <a:avLst/>
              <a:gdLst/>
              <a:ahLst/>
              <a:cxnLst/>
              <a:rect l="l" t="t" r="r" b="b"/>
              <a:pathLst>
                <a:path w="158089" h="95686" extrusionOk="0">
                  <a:moveTo>
                    <a:pt x="61217" y="94531"/>
                  </a:moveTo>
                  <a:lnTo>
                    <a:pt x="1064" y="58117"/>
                  </a:lnTo>
                  <a:cubicBezTo>
                    <a:pt x="0" y="57478"/>
                    <a:pt x="0" y="55898"/>
                    <a:pt x="1064" y="55260"/>
                  </a:cubicBezTo>
                  <a:lnTo>
                    <a:pt x="90306" y="1277"/>
                  </a:lnTo>
                  <a:cubicBezTo>
                    <a:pt x="92434" y="0"/>
                    <a:pt x="95078" y="0"/>
                    <a:pt x="97206" y="1277"/>
                  </a:cubicBezTo>
                  <a:lnTo>
                    <a:pt x="156994" y="37448"/>
                  </a:lnTo>
                  <a:cubicBezTo>
                    <a:pt x="158088" y="38116"/>
                    <a:pt x="158088" y="39667"/>
                    <a:pt x="156994" y="40305"/>
                  </a:cubicBezTo>
                  <a:lnTo>
                    <a:pt x="67357" y="94531"/>
                  </a:lnTo>
                  <a:cubicBezTo>
                    <a:pt x="65473" y="95686"/>
                    <a:pt x="63102" y="95686"/>
                    <a:pt x="61217" y="945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8"/>
            <p:cNvSpPr/>
            <p:nvPr/>
          </p:nvSpPr>
          <p:spPr>
            <a:xfrm>
              <a:off x="4435675" y="1599100"/>
              <a:ext cx="3933225" cy="2363275"/>
            </a:xfrm>
            <a:custGeom>
              <a:avLst/>
              <a:gdLst/>
              <a:ahLst/>
              <a:cxnLst/>
              <a:rect l="l" t="t" r="r" b="b"/>
              <a:pathLst>
                <a:path w="157329" h="94531" extrusionOk="0">
                  <a:moveTo>
                    <a:pt x="157328" y="38299"/>
                  </a:moveTo>
                  <a:cubicBezTo>
                    <a:pt x="157237" y="38633"/>
                    <a:pt x="156994" y="38937"/>
                    <a:pt x="156629" y="39150"/>
                  </a:cubicBezTo>
                  <a:lnTo>
                    <a:pt x="67813" y="92889"/>
                  </a:lnTo>
                  <a:lnTo>
                    <a:pt x="66992" y="93376"/>
                  </a:lnTo>
                  <a:cubicBezTo>
                    <a:pt x="65108" y="94531"/>
                    <a:pt x="62737" y="94531"/>
                    <a:pt x="60852" y="93376"/>
                  </a:cubicBezTo>
                  <a:lnTo>
                    <a:pt x="52767" y="88482"/>
                  </a:lnTo>
                  <a:lnTo>
                    <a:pt x="50214" y="86932"/>
                  </a:lnTo>
                  <a:lnTo>
                    <a:pt x="45077" y="83801"/>
                  </a:lnTo>
                  <a:lnTo>
                    <a:pt x="699" y="56962"/>
                  </a:lnTo>
                  <a:cubicBezTo>
                    <a:pt x="334" y="56749"/>
                    <a:pt x="122" y="56445"/>
                    <a:pt x="0" y="56111"/>
                  </a:cubicBezTo>
                  <a:cubicBezTo>
                    <a:pt x="122" y="55776"/>
                    <a:pt x="334" y="55442"/>
                    <a:pt x="699" y="55229"/>
                  </a:cubicBezTo>
                  <a:lnTo>
                    <a:pt x="77661" y="8694"/>
                  </a:lnTo>
                  <a:lnTo>
                    <a:pt x="86445" y="3374"/>
                  </a:lnTo>
                  <a:lnTo>
                    <a:pt x="89941" y="1277"/>
                  </a:lnTo>
                  <a:cubicBezTo>
                    <a:pt x="90215" y="1095"/>
                    <a:pt x="90518" y="943"/>
                    <a:pt x="90822" y="821"/>
                  </a:cubicBezTo>
                  <a:cubicBezTo>
                    <a:pt x="92768" y="0"/>
                    <a:pt x="95017" y="152"/>
                    <a:pt x="96841" y="1277"/>
                  </a:cubicBezTo>
                  <a:lnTo>
                    <a:pt x="105321" y="6384"/>
                  </a:lnTo>
                  <a:lnTo>
                    <a:pt x="156629" y="37448"/>
                  </a:lnTo>
                  <a:cubicBezTo>
                    <a:pt x="156994" y="37661"/>
                    <a:pt x="157237" y="37965"/>
                    <a:pt x="157328" y="38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8"/>
            <p:cNvSpPr/>
            <p:nvPr/>
          </p:nvSpPr>
          <p:spPr>
            <a:xfrm>
              <a:off x="4778375" y="3440300"/>
              <a:ext cx="379200" cy="256875"/>
            </a:xfrm>
            <a:custGeom>
              <a:avLst/>
              <a:gdLst/>
              <a:ahLst/>
              <a:cxnLst/>
              <a:rect l="l" t="t" r="r" b="b"/>
              <a:pathLst>
                <a:path w="15168" h="10275" extrusionOk="0">
                  <a:moveTo>
                    <a:pt x="15138" y="5047"/>
                  </a:moveTo>
                  <a:lnTo>
                    <a:pt x="15077" y="5107"/>
                  </a:lnTo>
                  <a:cubicBezTo>
                    <a:pt x="14894" y="3983"/>
                    <a:pt x="14043" y="2888"/>
                    <a:pt x="12584" y="2007"/>
                  </a:cubicBezTo>
                  <a:cubicBezTo>
                    <a:pt x="9454" y="122"/>
                    <a:pt x="4651" y="1"/>
                    <a:pt x="1885" y="1733"/>
                  </a:cubicBezTo>
                  <a:cubicBezTo>
                    <a:pt x="882" y="2341"/>
                    <a:pt x="304" y="3132"/>
                    <a:pt x="92" y="3983"/>
                  </a:cubicBezTo>
                  <a:lnTo>
                    <a:pt x="1" y="3922"/>
                  </a:lnTo>
                  <a:lnTo>
                    <a:pt x="1" y="4803"/>
                  </a:lnTo>
                  <a:lnTo>
                    <a:pt x="1" y="4803"/>
                  </a:lnTo>
                  <a:cubicBezTo>
                    <a:pt x="92" y="6019"/>
                    <a:pt x="943" y="7296"/>
                    <a:pt x="2584" y="8269"/>
                  </a:cubicBezTo>
                  <a:cubicBezTo>
                    <a:pt x="5715" y="10153"/>
                    <a:pt x="10487" y="10275"/>
                    <a:pt x="13253" y="8572"/>
                  </a:cubicBezTo>
                  <a:cubicBezTo>
                    <a:pt x="14530" y="7782"/>
                    <a:pt x="15138" y="6749"/>
                    <a:pt x="15138" y="5654"/>
                  </a:cubicBezTo>
                  <a:lnTo>
                    <a:pt x="15168" y="5654"/>
                  </a:lnTo>
                  <a:lnTo>
                    <a:pt x="15168" y="50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8"/>
            <p:cNvSpPr/>
            <p:nvPr/>
          </p:nvSpPr>
          <p:spPr>
            <a:xfrm>
              <a:off x="6780700" y="3874975"/>
              <a:ext cx="102600" cy="224975"/>
            </a:xfrm>
            <a:custGeom>
              <a:avLst/>
              <a:gdLst/>
              <a:ahLst/>
              <a:cxnLst/>
              <a:rect l="l" t="t" r="r" b="b"/>
              <a:pathLst>
                <a:path w="4104" h="8999" extrusionOk="0">
                  <a:moveTo>
                    <a:pt x="760" y="0"/>
                  </a:moveTo>
                  <a:cubicBezTo>
                    <a:pt x="760" y="0"/>
                    <a:pt x="61" y="942"/>
                    <a:pt x="31" y="1763"/>
                  </a:cubicBezTo>
                  <a:cubicBezTo>
                    <a:pt x="0" y="2553"/>
                    <a:pt x="274" y="2979"/>
                    <a:pt x="395" y="4924"/>
                  </a:cubicBezTo>
                  <a:cubicBezTo>
                    <a:pt x="517" y="6870"/>
                    <a:pt x="1581" y="8815"/>
                    <a:pt x="3192" y="8997"/>
                  </a:cubicBezTo>
                  <a:cubicBezTo>
                    <a:pt x="3192" y="8997"/>
                    <a:pt x="3206" y="8999"/>
                    <a:pt x="3231" y="8999"/>
                  </a:cubicBezTo>
                  <a:cubicBezTo>
                    <a:pt x="3379" y="8999"/>
                    <a:pt x="3904" y="8954"/>
                    <a:pt x="3982" y="8329"/>
                  </a:cubicBezTo>
                  <a:cubicBezTo>
                    <a:pt x="4104" y="7569"/>
                    <a:pt x="4012" y="6657"/>
                    <a:pt x="3678" y="5593"/>
                  </a:cubicBezTo>
                  <a:cubicBezTo>
                    <a:pt x="3344" y="4529"/>
                    <a:pt x="2158" y="2493"/>
                    <a:pt x="2158" y="2493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8"/>
            <p:cNvSpPr/>
            <p:nvPr/>
          </p:nvSpPr>
          <p:spPr>
            <a:xfrm>
              <a:off x="6893150" y="3802775"/>
              <a:ext cx="142125" cy="205275"/>
            </a:xfrm>
            <a:custGeom>
              <a:avLst/>
              <a:gdLst/>
              <a:ahLst/>
              <a:cxnLst/>
              <a:rect l="l" t="t" r="r" b="b"/>
              <a:pathLst>
                <a:path w="5685" h="8211" extrusionOk="0">
                  <a:moveTo>
                    <a:pt x="730" y="1"/>
                  </a:moveTo>
                  <a:cubicBezTo>
                    <a:pt x="730" y="1"/>
                    <a:pt x="153" y="639"/>
                    <a:pt x="62" y="1277"/>
                  </a:cubicBezTo>
                  <a:cubicBezTo>
                    <a:pt x="1" y="1885"/>
                    <a:pt x="214" y="2615"/>
                    <a:pt x="396" y="3223"/>
                  </a:cubicBezTo>
                  <a:cubicBezTo>
                    <a:pt x="578" y="3861"/>
                    <a:pt x="548" y="5958"/>
                    <a:pt x="609" y="6019"/>
                  </a:cubicBezTo>
                  <a:cubicBezTo>
                    <a:pt x="654" y="6049"/>
                    <a:pt x="715" y="6065"/>
                    <a:pt x="776" y="6065"/>
                  </a:cubicBezTo>
                  <a:cubicBezTo>
                    <a:pt x="837" y="6065"/>
                    <a:pt x="897" y="6049"/>
                    <a:pt x="943" y="6019"/>
                  </a:cubicBezTo>
                  <a:lnTo>
                    <a:pt x="1004" y="3283"/>
                  </a:lnTo>
                  <a:cubicBezTo>
                    <a:pt x="1004" y="3283"/>
                    <a:pt x="1429" y="3466"/>
                    <a:pt x="1581" y="4043"/>
                  </a:cubicBezTo>
                  <a:cubicBezTo>
                    <a:pt x="1733" y="4621"/>
                    <a:pt x="1642" y="6262"/>
                    <a:pt x="1976" y="6992"/>
                  </a:cubicBezTo>
                  <a:cubicBezTo>
                    <a:pt x="2081" y="7200"/>
                    <a:pt x="3878" y="8210"/>
                    <a:pt x="4946" y="8210"/>
                  </a:cubicBezTo>
                  <a:cubicBezTo>
                    <a:pt x="5126" y="8210"/>
                    <a:pt x="5284" y="8182"/>
                    <a:pt x="5411" y="8116"/>
                  </a:cubicBezTo>
                  <a:cubicBezTo>
                    <a:pt x="5411" y="8116"/>
                    <a:pt x="5685" y="7599"/>
                    <a:pt x="5502" y="7083"/>
                  </a:cubicBezTo>
                  <a:cubicBezTo>
                    <a:pt x="5350" y="6536"/>
                    <a:pt x="4925" y="6049"/>
                    <a:pt x="4621" y="5715"/>
                  </a:cubicBezTo>
                  <a:cubicBezTo>
                    <a:pt x="4347" y="5411"/>
                    <a:pt x="2980" y="2949"/>
                    <a:pt x="2980" y="2949"/>
                  </a:cubicBezTo>
                  <a:lnTo>
                    <a:pt x="7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8"/>
            <p:cNvSpPr/>
            <p:nvPr/>
          </p:nvSpPr>
          <p:spPr>
            <a:xfrm>
              <a:off x="6729775" y="3444100"/>
              <a:ext cx="158850" cy="609350"/>
            </a:xfrm>
            <a:custGeom>
              <a:avLst/>
              <a:gdLst/>
              <a:ahLst/>
              <a:cxnLst/>
              <a:rect l="l" t="t" r="r" b="b"/>
              <a:pathLst>
                <a:path w="6354" h="24374" extrusionOk="0">
                  <a:moveTo>
                    <a:pt x="3527" y="1"/>
                  </a:moveTo>
                  <a:cubicBezTo>
                    <a:pt x="3527" y="1"/>
                    <a:pt x="1" y="2189"/>
                    <a:pt x="1520" y="4408"/>
                  </a:cubicBezTo>
                  <a:cubicBezTo>
                    <a:pt x="1520" y="4408"/>
                    <a:pt x="1824" y="5047"/>
                    <a:pt x="1855" y="5624"/>
                  </a:cubicBezTo>
                  <a:cubicBezTo>
                    <a:pt x="1855" y="6232"/>
                    <a:pt x="1490" y="9180"/>
                    <a:pt x="1672" y="10883"/>
                  </a:cubicBezTo>
                  <a:cubicBezTo>
                    <a:pt x="1855" y="12585"/>
                    <a:pt x="2463" y="15655"/>
                    <a:pt x="2524" y="17843"/>
                  </a:cubicBezTo>
                  <a:cubicBezTo>
                    <a:pt x="2584" y="20032"/>
                    <a:pt x="2767" y="22950"/>
                    <a:pt x="3496" y="23831"/>
                  </a:cubicBezTo>
                  <a:cubicBezTo>
                    <a:pt x="3795" y="24208"/>
                    <a:pt x="4249" y="24373"/>
                    <a:pt x="4676" y="24373"/>
                  </a:cubicBezTo>
                  <a:cubicBezTo>
                    <a:pt x="5248" y="24373"/>
                    <a:pt x="5771" y="24075"/>
                    <a:pt x="5806" y="23588"/>
                  </a:cubicBezTo>
                  <a:cubicBezTo>
                    <a:pt x="5867" y="22737"/>
                    <a:pt x="4651" y="18633"/>
                    <a:pt x="4621" y="17630"/>
                  </a:cubicBezTo>
                  <a:cubicBezTo>
                    <a:pt x="4590" y="16597"/>
                    <a:pt x="5806" y="10214"/>
                    <a:pt x="5806" y="8816"/>
                  </a:cubicBezTo>
                  <a:cubicBezTo>
                    <a:pt x="5806" y="7448"/>
                    <a:pt x="6353" y="3922"/>
                    <a:pt x="6080" y="3132"/>
                  </a:cubicBezTo>
                  <a:cubicBezTo>
                    <a:pt x="5837" y="2341"/>
                    <a:pt x="4894" y="1156"/>
                    <a:pt x="3527" y="1"/>
                  </a:cubicBezTo>
                  <a:close/>
                </a:path>
              </a:pathLst>
            </a:custGeom>
            <a:solidFill>
              <a:srgbClr val="FFD1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8"/>
            <p:cNvSpPr/>
            <p:nvPr/>
          </p:nvSpPr>
          <p:spPr>
            <a:xfrm>
              <a:off x="6781450" y="3397550"/>
              <a:ext cx="228575" cy="563525"/>
            </a:xfrm>
            <a:custGeom>
              <a:avLst/>
              <a:gdLst/>
              <a:ahLst/>
              <a:cxnLst/>
              <a:rect l="l" t="t" r="r" b="b"/>
              <a:pathLst>
                <a:path w="9143" h="22541" extrusionOk="0">
                  <a:moveTo>
                    <a:pt x="2751" y="1"/>
                  </a:moveTo>
                  <a:cubicBezTo>
                    <a:pt x="2185" y="1"/>
                    <a:pt x="1794" y="9"/>
                    <a:pt x="1794" y="9"/>
                  </a:cubicBezTo>
                  <a:lnTo>
                    <a:pt x="1" y="1924"/>
                  </a:lnTo>
                  <a:lnTo>
                    <a:pt x="1368" y="3687"/>
                  </a:lnTo>
                  <a:lnTo>
                    <a:pt x="4438" y="5997"/>
                  </a:lnTo>
                  <a:cubicBezTo>
                    <a:pt x="4560" y="6179"/>
                    <a:pt x="3678" y="7516"/>
                    <a:pt x="4438" y="10374"/>
                  </a:cubicBezTo>
                  <a:cubicBezTo>
                    <a:pt x="5198" y="13261"/>
                    <a:pt x="5441" y="15450"/>
                    <a:pt x="5107" y="16666"/>
                  </a:cubicBezTo>
                  <a:cubicBezTo>
                    <a:pt x="4773" y="17881"/>
                    <a:pt x="5016" y="18125"/>
                    <a:pt x="5259" y="18550"/>
                  </a:cubicBezTo>
                  <a:cubicBezTo>
                    <a:pt x="5472" y="19006"/>
                    <a:pt x="6353" y="19705"/>
                    <a:pt x="6536" y="20830"/>
                  </a:cubicBezTo>
                  <a:cubicBezTo>
                    <a:pt x="6748" y="21985"/>
                    <a:pt x="7235" y="22471"/>
                    <a:pt x="8207" y="22532"/>
                  </a:cubicBezTo>
                  <a:cubicBezTo>
                    <a:pt x="8265" y="22537"/>
                    <a:pt x="8319" y="22540"/>
                    <a:pt x="8369" y="22540"/>
                  </a:cubicBezTo>
                  <a:cubicBezTo>
                    <a:pt x="9142" y="22540"/>
                    <a:pt x="9089" y="21924"/>
                    <a:pt x="9089" y="21924"/>
                  </a:cubicBezTo>
                  <a:cubicBezTo>
                    <a:pt x="9089" y="21924"/>
                    <a:pt x="8633" y="21103"/>
                    <a:pt x="8390" y="19735"/>
                  </a:cubicBezTo>
                  <a:cubicBezTo>
                    <a:pt x="8116" y="18307"/>
                    <a:pt x="7326" y="17547"/>
                    <a:pt x="7235" y="15906"/>
                  </a:cubicBezTo>
                  <a:cubicBezTo>
                    <a:pt x="7113" y="14264"/>
                    <a:pt x="8116" y="2319"/>
                    <a:pt x="7903" y="1772"/>
                  </a:cubicBezTo>
                  <a:cubicBezTo>
                    <a:pt x="7721" y="1316"/>
                    <a:pt x="7478" y="799"/>
                    <a:pt x="6809" y="343"/>
                  </a:cubicBezTo>
                  <a:cubicBezTo>
                    <a:pt x="6341" y="45"/>
                    <a:pt x="4071" y="1"/>
                    <a:pt x="2751" y="1"/>
                  </a:cubicBezTo>
                  <a:close/>
                </a:path>
              </a:pathLst>
            </a:custGeom>
            <a:solidFill>
              <a:srgbClr val="FFD1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8"/>
            <p:cNvSpPr/>
            <p:nvPr/>
          </p:nvSpPr>
          <p:spPr>
            <a:xfrm>
              <a:off x="6475225" y="3198675"/>
              <a:ext cx="476475" cy="355650"/>
            </a:xfrm>
            <a:custGeom>
              <a:avLst/>
              <a:gdLst/>
              <a:ahLst/>
              <a:cxnLst/>
              <a:rect l="l" t="t" r="r" b="b"/>
              <a:pathLst>
                <a:path w="19059" h="14226" extrusionOk="0">
                  <a:moveTo>
                    <a:pt x="10335" y="0"/>
                  </a:moveTo>
                  <a:cubicBezTo>
                    <a:pt x="10335" y="0"/>
                    <a:pt x="2614" y="1003"/>
                    <a:pt x="1246" y="3465"/>
                  </a:cubicBezTo>
                  <a:cubicBezTo>
                    <a:pt x="1246" y="3465"/>
                    <a:pt x="0" y="5167"/>
                    <a:pt x="334" y="7812"/>
                  </a:cubicBezTo>
                  <a:cubicBezTo>
                    <a:pt x="669" y="10487"/>
                    <a:pt x="1793" y="11095"/>
                    <a:pt x="4316" y="12219"/>
                  </a:cubicBezTo>
                  <a:cubicBezTo>
                    <a:pt x="6870" y="13344"/>
                    <a:pt x="11702" y="14225"/>
                    <a:pt x="11702" y="14225"/>
                  </a:cubicBezTo>
                  <a:cubicBezTo>
                    <a:pt x="11702" y="14225"/>
                    <a:pt x="11642" y="12705"/>
                    <a:pt x="12645" y="11915"/>
                  </a:cubicBezTo>
                  <a:cubicBezTo>
                    <a:pt x="13648" y="11125"/>
                    <a:pt x="18359" y="8298"/>
                    <a:pt x="19058" y="8298"/>
                  </a:cubicBezTo>
                  <a:cubicBezTo>
                    <a:pt x="19058" y="8298"/>
                    <a:pt x="18450" y="7781"/>
                    <a:pt x="16900" y="6809"/>
                  </a:cubicBezTo>
                  <a:cubicBezTo>
                    <a:pt x="15350" y="5836"/>
                    <a:pt x="11702" y="4256"/>
                    <a:pt x="11003" y="3465"/>
                  </a:cubicBezTo>
                  <a:cubicBezTo>
                    <a:pt x="10335" y="2675"/>
                    <a:pt x="10335" y="0"/>
                    <a:pt x="103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8"/>
            <p:cNvSpPr/>
            <p:nvPr/>
          </p:nvSpPr>
          <p:spPr>
            <a:xfrm>
              <a:off x="6596800" y="3267050"/>
              <a:ext cx="459000" cy="268275"/>
            </a:xfrm>
            <a:custGeom>
              <a:avLst/>
              <a:gdLst/>
              <a:ahLst/>
              <a:cxnLst/>
              <a:rect l="l" t="t" r="r" b="b"/>
              <a:pathLst>
                <a:path w="18360" h="10731" extrusionOk="0">
                  <a:moveTo>
                    <a:pt x="18359" y="4165"/>
                  </a:moveTo>
                  <a:lnTo>
                    <a:pt x="18116" y="4256"/>
                  </a:lnTo>
                  <a:lnTo>
                    <a:pt x="11277" y="62"/>
                  </a:lnTo>
                  <a:cubicBezTo>
                    <a:pt x="11156" y="1"/>
                    <a:pt x="11004" y="1"/>
                    <a:pt x="10882" y="62"/>
                  </a:cubicBezTo>
                  <a:lnTo>
                    <a:pt x="396" y="5837"/>
                  </a:lnTo>
                  <a:lnTo>
                    <a:pt x="396" y="5806"/>
                  </a:lnTo>
                  <a:lnTo>
                    <a:pt x="213" y="5776"/>
                  </a:lnTo>
                  <a:lnTo>
                    <a:pt x="0" y="5776"/>
                  </a:lnTo>
                  <a:lnTo>
                    <a:pt x="0" y="6201"/>
                  </a:lnTo>
                  <a:lnTo>
                    <a:pt x="0" y="6201"/>
                  </a:lnTo>
                  <a:cubicBezTo>
                    <a:pt x="0" y="6262"/>
                    <a:pt x="31" y="6323"/>
                    <a:pt x="92" y="6353"/>
                  </a:cubicBezTo>
                  <a:lnTo>
                    <a:pt x="7113" y="10670"/>
                  </a:lnTo>
                  <a:cubicBezTo>
                    <a:pt x="7235" y="10730"/>
                    <a:pt x="7387" y="10730"/>
                    <a:pt x="7508" y="10670"/>
                  </a:cubicBezTo>
                  <a:lnTo>
                    <a:pt x="18238" y="4742"/>
                  </a:lnTo>
                  <a:cubicBezTo>
                    <a:pt x="18299" y="4712"/>
                    <a:pt x="18359" y="4621"/>
                    <a:pt x="18359" y="4560"/>
                  </a:cubicBezTo>
                  <a:lnTo>
                    <a:pt x="18359" y="4560"/>
                  </a:lnTo>
                  <a:lnTo>
                    <a:pt x="18359" y="416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8"/>
            <p:cNvSpPr/>
            <p:nvPr/>
          </p:nvSpPr>
          <p:spPr>
            <a:xfrm>
              <a:off x="6596050" y="3256425"/>
              <a:ext cx="460500" cy="269025"/>
            </a:xfrm>
            <a:custGeom>
              <a:avLst/>
              <a:gdLst/>
              <a:ahLst/>
              <a:cxnLst/>
              <a:rect l="l" t="t" r="r" b="b"/>
              <a:pathLst>
                <a:path w="18420" h="10761" extrusionOk="0">
                  <a:moveTo>
                    <a:pt x="18268" y="4772"/>
                  </a:moveTo>
                  <a:lnTo>
                    <a:pt x="7538" y="10669"/>
                  </a:lnTo>
                  <a:cubicBezTo>
                    <a:pt x="7417" y="10760"/>
                    <a:pt x="7265" y="10760"/>
                    <a:pt x="7143" y="10669"/>
                  </a:cubicBezTo>
                  <a:lnTo>
                    <a:pt x="122" y="6383"/>
                  </a:lnTo>
                  <a:cubicBezTo>
                    <a:pt x="0" y="6292"/>
                    <a:pt x="0" y="6110"/>
                    <a:pt x="152" y="6019"/>
                  </a:cubicBezTo>
                  <a:lnTo>
                    <a:pt x="10942" y="61"/>
                  </a:lnTo>
                  <a:cubicBezTo>
                    <a:pt x="11064" y="0"/>
                    <a:pt x="11186" y="0"/>
                    <a:pt x="11307" y="61"/>
                  </a:cubicBezTo>
                  <a:lnTo>
                    <a:pt x="18268" y="4347"/>
                  </a:lnTo>
                  <a:cubicBezTo>
                    <a:pt x="18420" y="4438"/>
                    <a:pt x="18420" y="4681"/>
                    <a:pt x="18268" y="47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8"/>
            <p:cNvSpPr/>
            <p:nvPr/>
          </p:nvSpPr>
          <p:spPr>
            <a:xfrm>
              <a:off x="6786775" y="3197900"/>
              <a:ext cx="200625" cy="159450"/>
            </a:xfrm>
            <a:custGeom>
              <a:avLst/>
              <a:gdLst/>
              <a:ahLst/>
              <a:cxnLst/>
              <a:rect l="l" t="t" r="r" b="b"/>
              <a:pathLst>
                <a:path w="8025" h="6378" extrusionOk="0">
                  <a:moveTo>
                    <a:pt x="1247" y="1"/>
                  </a:moveTo>
                  <a:lnTo>
                    <a:pt x="0" y="1490"/>
                  </a:lnTo>
                  <a:cubicBezTo>
                    <a:pt x="0" y="1490"/>
                    <a:pt x="2918" y="3375"/>
                    <a:pt x="3162" y="3557"/>
                  </a:cubicBezTo>
                  <a:cubicBezTo>
                    <a:pt x="3435" y="3739"/>
                    <a:pt x="3405" y="4013"/>
                    <a:pt x="3648" y="4499"/>
                  </a:cubicBezTo>
                  <a:cubicBezTo>
                    <a:pt x="3891" y="4925"/>
                    <a:pt x="4408" y="5016"/>
                    <a:pt x="4651" y="5229"/>
                  </a:cubicBezTo>
                  <a:cubicBezTo>
                    <a:pt x="4651" y="5229"/>
                    <a:pt x="5137" y="5563"/>
                    <a:pt x="5289" y="5715"/>
                  </a:cubicBezTo>
                  <a:cubicBezTo>
                    <a:pt x="5472" y="5928"/>
                    <a:pt x="5654" y="6232"/>
                    <a:pt x="6019" y="6323"/>
                  </a:cubicBezTo>
                  <a:cubicBezTo>
                    <a:pt x="6187" y="6361"/>
                    <a:pt x="6347" y="6378"/>
                    <a:pt x="6496" y="6378"/>
                  </a:cubicBezTo>
                  <a:cubicBezTo>
                    <a:pt x="7184" y="6378"/>
                    <a:pt x="7662" y="6026"/>
                    <a:pt x="7812" y="5776"/>
                  </a:cubicBezTo>
                  <a:cubicBezTo>
                    <a:pt x="8025" y="5411"/>
                    <a:pt x="7721" y="4317"/>
                    <a:pt x="6931" y="3557"/>
                  </a:cubicBezTo>
                  <a:cubicBezTo>
                    <a:pt x="6171" y="2797"/>
                    <a:pt x="5198" y="2311"/>
                    <a:pt x="4377" y="2037"/>
                  </a:cubicBezTo>
                  <a:cubicBezTo>
                    <a:pt x="3557" y="1733"/>
                    <a:pt x="1247" y="1"/>
                    <a:pt x="1247" y="1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8"/>
            <p:cNvSpPr/>
            <p:nvPr/>
          </p:nvSpPr>
          <p:spPr>
            <a:xfrm>
              <a:off x="6666700" y="2861200"/>
              <a:ext cx="172525" cy="392200"/>
            </a:xfrm>
            <a:custGeom>
              <a:avLst/>
              <a:gdLst/>
              <a:ahLst/>
              <a:cxnLst/>
              <a:rect l="l" t="t" r="r" b="b"/>
              <a:pathLst>
                <a:path w="6901" h="15688" extrusionOk="0">
                  <a:moveTo>
                    <a:pt x="2019" y="0"/>
                  </a:moveTo>
                  <a:cubicBezTo>
                    <a:pt x="1677" y="0"/>
                    <a:pt x="342" y="139"/>
                    <a:pt x="183" y="2283"/>
                  </a:cubicBezTo>
                  <a:cubicBezTo>
                    <a:pt x="1" y="4715"/>
                    <a:pt x="122" y="8180"/>
                    <a:pt x="153" y="9548"/>
                  </a:cubicBezTo>
                  <a:cubicBezTo>
                    <a:pt x="183" y="10915"/>
                    <a:pt x="122" y="11615"/>
                    <a:pt x="366" y="12010"/>
                  </a:cubicBezTo>
                  <a:cubicBezTo>
                    <a:pt x="518" y="12253"/>
                    <a:pt x="1125" y="12739"/>
                    <a:pt x="1885" y="13256"/>
                  </a:cubicBezTo>
                  <a:cubicBezTo>
                    <a:pt x="3466" y="14350"/>
                    <a:pt x="5685" y="15688"/>
                    <a:pt x="5685" y="15688"/>
                  </a:cubicBezTo>
                  <a:cubicBezTo>
                    <a:pt x="5685" y="15688"/>
                    <a:pt x="5715" y="15444"/>
                    <a:pt x="5837" y="15110"/>
                  </a:cubicBezTo>
                  <a:cubicBezTo>
                    <a:pt x="6019" y="14745"/>
                    <a:pt x="6323" y="14229"/>
                    <a:pt x="6901" y="13955"/>
                  </a:cubicBezTo>
                  <a:cubicBezTo>
                    <a:pt x="6901" y="13955"/>
                    <a:pt x="5077" y="12314"/>
                    <a:pt x="3740" y="11159"/>
                  </a:cubicBezTo>
                  <a:cubicBezTo>
                    <a:pt x="3466" y="10915"/>
                    <a:pt x="3314" y="10581"/>
                    <a:pt x="3314" y="10216"/>
                  </a:cubicBezTo>
                  <a:cubicBezTo>
                    <a:pt x="3284" y="10125"/>
                    <a:pt x="3314" y="10064"/>
                    <a:pt x="3314" y="9973"/>
                  </a:cubicBezTo>
                  <a:cubicBezTo>
                    <a:pt x="3375" y="9457"/>
                    <a:pt x="3496" y="8757"/>
                    <a:pt x="3588" y="7998"/>
                  </a:cubicBezTo>
                  <a:cubicBezTo>
                    <a:pt x="3861" y="6174"/>
                    <a:pt x="4135" y="3955"/>
                    <a:pt x="4104" y="3013"/>
                  </a:cubicBezTo>
                  <a:cubicBezTo>
                    <a:pt x="4043" y="1280"/>
                    <a:pt x="3223" y="125"/>
                    <a:pt x="2098" y="3"/>
                  </a:cubicBezTo>
                  <a:cubicBezTo>
                    <a:pt x="2098" y="3"/>
                    <a:pt x="2069" y="0"/>
                    <a:pt x="20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8"/>
            <p:cNvSpPr/>
            <p:nvPr/>
          </p:nvSpPr>
          <p:spPr>
            <a:xfrm>
              <a:off x="6710775" y="3061125"/>
              <a:ext cx="101850" cy="192275"/>
            </a:xfrm>
            <a:custGeom>
              <a:avLst/>
              <a:gdLst/>
              <a:ahLst/>
              <a:cxnLst/>
              <a:rect l="l" t="t" r="r" b="b"/>
              <a:pathLst>
                <a:path w="4074" h="7691" extrusionOk="0">
                  <a:moveTo>
                    <a:pt x="1855" y="1"/>
                  </a:moveTo>
                  <a:lnTo>
                    <a:pt x="1004" y="335"/>
                  </a:lnTo>
                  <a:lnTo>
                    <a:pt x="639" y="2250"/>
                  </a:lnTo>
                  <a:lnTo>
                    <a:pt x="1" y="2918"/>
                  </a:lnTo>
                  <a:lnTo>
                    <a:pt x="122" y="5259"/>
                  </a:lnTo>
                  <a:cubicBezTo>
                    <a:pt x="1703" y="6353"/>
                    <a:pt x="3922" y="7691"/>
                    <a:pt x="3922" y="7691"/>
                  </a:cubicBezTo>
                  <a:cubicBezTo>
                    <a:pt x="3922" y="7691"/>
                    <a:pt x="3952" y="7447"/>
                    <a:pt x="4074" y="7113"/>
                  </a:cubicBezTo>
                  <a:cubicBezTo>
                    <a:pt x="3436" y="6718"/>
                    <a:pt x="1642" y="5502"/>
                    <a:pt x="1551" y="4894"/>
                  </a:cubicBezTo>
                  <a:cubicBezTo>
                    <a:pt x="1460" y="4317"/>
                    <a:pt x="1521" y="2827"/>
                    <a:pt x="1551" y="2219"/>
                  </a:cubicBezTo>
                  <a:cubicBezTo>
                    <a:pt x="1551" y="2067"/>
                    <a:pt x="1551" y="1976"/>
                    <a:pt x="1551" y="1976"/>
                  </a:cubicBezTo>
                  <a:cubicBezTo>
                    <a:pt x="1642" y="1490"/>
                    <a:pt x="1733" y="760"/>
                    <a:pt x="18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8"/>
            <p:cNvSpPr/>
            <p:nvPr/>
          </p:nvSpPr>
          <p:spPr>
            <a:xfrm>
              <a:off x="6463050" y="2861250"/>
              <a:ext cx="326775" cy="512975"/>
            </a:xfrm>
            <a:custGeom>
              <a:avLst/>
              <a:gdLst/>
              <a:ahLst/>
              <a:cxnLst/>
              <a:rect l="l" t="t" r="r" b="b"/>
              <a:pathLst>
                <a:path w="13071" h="20519" extrusionOk="0">
                  <a:moveTo>
                    <a:pt x="10176" y="0"/>
                  </a:moveTo>
                  <a:cubicBezTo>
                    <a:pt x="10158" y="0"/>
                    <a:pt x="10141" y="1"/>
                    <a:pt x="10123" y="1"/>
                  </a:cubicBezTo>
                  <a:cubicBezTo>
                    <a:pt x="7843" y="123"/>
                    <a:pt x="2767" y="579"/>
                    <a:pt x="1369" y="2585"/>
                  </a:cubicBezTo>
                  <a:cubicBezTo>
                    <a:pt x="1" y="4530"/>
                    <a:pt x="2007" y="9090"/>
                    <a:pt x="2311" y="10792"/>
                  </a:cubicBezTo>
                  <a:cubicBezTo>
                    <a:pt x="2645" y="12494"/>
                    <a:pt x="2645" y="14622"/>
                    <a:pt x="2220" y="15564"/>
                  </a:cubicBezTo>
                  <a:cubicBezTo>
                    <a:pt x="1642" y="16901"/>
                    <a:pt x="791" y="18999"/>
                    <a:pt x="791" y="18999"/>
                  </a:cubicBezTo>
                  <a:cubicBezTo>
                    <a:pt x="791" y="18999"/>
                    <a:pt x="1855" y="20518"/>
                    <a:pt x="5320" y="20518"/>
                  </a:cubicBezTo>
                  <a:cubicBezTo>
                    <a:pt x="8785" y="20518"/>
                    <a:pt x="11855" y="17205"/>
                    <a:pt x="11855" y="17205"/>
                  </a:cubicBezTo>
                  <a:cubicBezTo>
                    <a:pt x="11855" y="17205"/>
                    <a:pt x="10791" y="14105"/>
                    <a:pt x="11126" y="10245"/>
                  </a:cubicBezTo>
                  <a:cubicBezTo>
                    <a:pt x="11156" y="9941"/>
                    <a:pt x="11217" y="9667"/>
                    <a:pt x="11338" y="9394"/>
                  </a:cubicBezTo>
                  <a:cubicBezTo>
                    <a:pt x="11430" y="9090"/>
                    <a:pt x="11612" y="8786"/>
                    <a:pt x="11794" y="8512"/>
                  </a:cubicBezTo>
                  <a:cubicBezTo>
                    <a:pt x="12037" y="8208"/>
                    <a:pt x="12281" y="7813"/>
                    <a:pt x="12493" y="7296"/>
                  </a:cubicBezTo>
                  <a:cubicBezTo>
                    <a:pt x="12554" y="7205"/>
                    <a:pt x="12585" y="7114"/>
                    <a:pt x="12615" y="7023"/>
                  </a:cubicBezTo>
                  <a:cubicBezTo>
                    <a:pt x="13071" y="5746"/>
                    <a:pt x="12037" y="4439"/>
                    <a:pt x="11612" y="3375"/>
                  </a:cubicBezTo>
                  <a:cubicBezTo>
                    <a:pt x="11369" y="2767"/>
                    <a:pt x="11490" y="2099"/>
                    <a:pt x="11521" y="1430"/>
                  </a:cubicBezTo>
                  <a:cubicBezTo>
                    <a:pt x="11580" y="657"/>
                    <a:pt x="10971" y="0"/>
                    <a:pt x="10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8"/>
            <p:cNvSpPr/>
            <p:nvPr/>
          </p:nvSpPr>
          <p:spPr>
            <a:xfrm>
              <a:off x="6634800" y="2801250"/>
              <a:ext cx="88175" cy="88175"/>
            </a:xfrm>
            <a:custGeom>
              <a:avLst/>
              <a:gdLst/>
              <a:ahLst/>
              <a:cxnLst/>
              <a:rect l="l" t="t" r="r" b="b"/>
              <a:pathLst>
                <a:path w="3527" h="3527" extrusionOk="0">
                  <a:moveTo>
                    <a:pt x="1459" y="0"/>
                  </a:moveTo>
                  <a:cubicBezTo>
                    <a:pt x="1459" y="0"/>
                    <a:pt x="0" y="2493"/>
                    <a:pt x="851" y="2523"/>
                  </a:cubicBezTo>
                  <a:cubicBezTo>
                    <a:pt x="1733" y="2523"/>
                    <a:pt x="3283" y="3526"/>
                    <a:pt x="3283" y="3526"/>
                  </a:cubicBezTo>
                  <a:cubicBezTo>
                    <a:pt x="3283" y="3526"/>
                    <a:pt x="3526" y="791"/>
                    <a:pt x="3526" y="0"/>
                  </a:cubicBezTo>
                  <a:close/>
                </a:path>
              </a:pathLst>
            </a:custGeom>
            <a:solidFill>
              <a:srgbClr val="2A30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8"/>
            <p:cNvSpPr/>
            <p:nvPr/>
          </p:nvSpPr>
          <p:spPr>
            <a:xfrm>
              <a:off x="6586350" y="2795175"/>
              <a:ext cx="117625" cy="133425"/>
            </a:xfrm>
            <a:custGeom>
              <a:avLst/>
              <a:gdLst/>
              <a:ahLst/>
              <a:cxnLst/>
              <a:rect l="l" t="t" r="r" b="b"/>
              <a:pathLst>
                <a:path w="4705" h="5337" extrusionOk="0">
                  <a:moveTo>
                    <a:pt x="1178" y="0"/>
                  </a:moveTo>
                  <a:cubicBezTo>
                    <a:pt x="1178" y="0"/>
                    <a:pt x="84" y="2918"/>
                    <a:pt x="54" y="3435"/>
                  </a:cubicBezTo>
                  <a:cubicBezTo>
                    <a:pt x="1" y="3858"/>
                    <a:pt x="959" y="5337"/>
                    <a:pt x="2887" y="5337"/>
                  </a:cubicBezTo>
                  <a:cubicBezTo>
                    <a:pt x="3177" y="5337"/>
                    <a:pt x="3489" y="5304"/>
                    <a:pt x="3823" y="5228"/>
                  </a:cubicBezTo>
                  <a:cubicBezTo>
                    <a:pt x="3823" y="5228"/>
                    <a:pt x="3792" y="2371"/>
                    <a:pt x="4704" y="1307"/>
                  </a:cubicBezTo>
                  <a:lnTo>
                    <a:pt x="1178" y="0"/>
                  </a:lnTo>
                  <a:close/>
                </a:path>
              </a:pathLst>
            </a:custGeom>
            <a:solidFill>
              <a:srgbClr val="FFD1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8"/>
            <p:cNvSpPr/>
            <p:nvPr/>
          </p:nvSpPr>
          <p:spPr>
            <a:xfrm>
              <a:off x="6568675" y="2613975"/>
              <a:ext cx="189250" cy="254175"/>
            </a:xfrm>
            <a:custGeom>
              <a:avLst/>
              <a:gdLst/>
              <a:ahLst/>
              <a:cxnLst/>
              <a:rect l="l" t="t" r="r" b="b"/>
              <a:pathLst>
                <a:path w="7570" h="10167" extrusionOk="0">
                  <a:moveTo>
                    <a:pt x="3848" y="1"/>
                  </a:moveTo>
                  <a:cubicBezTo>
                    <a:pt x="2421" y="1"/>
                    <a:pt x="691" y="965"/>
                    <a:pt x="366" y="2050"/>
                  </a:cubicBezTo>
                  <a:cubicBezTo>
                    <a:pt x="1" y="3266"/>
                    <a:pt x="62" y="4968"/>
                    <a:pt x="913" y="7035"/>
                  </a:cubicBezTo>
                  <a:cubicBezTo>
                    <a:pt x="1752" y="9074"/>
                    <a:pt x="4367" y="10167"/>
                    <a:pt x="4904" y="10167"/>
                  </a:cubicBezTo>
                  <a:cubicBezTo>
                    <a:pt x="4911" y="10167"/>
                    <a:pt x="4918" y="10166"/>
                    <a:pt x="4925" y="10166"/>
                  </a:cubicBezTo>
                  <a:cubicBezTo>
                    <a:pt x="5411" y="10136"/>
                    <a:pt x="6293" y="9528"/>
                    <a:pt x="6931" y="7370"/>
                  </a:cubicBezTo>
                  <a:cubicBezTo>
                    <a:pt x="7569" y="5212"/>
                    <a:pt x="7205" y="2780"/>
                    <a:pt x="7205" y="2780"/>
                  </a:cubicBezTo>
                  <a:cubicBezTo>
                    <a:pt x="7053" y="1351"/>
                    <a:pt x="5837" y="318"/>
                    <a:pt x="4347" y="44"/>
                  </a:cubicBezTo>
                  <a:cubicBezTo>
                    <a:pt x="4187" y="15"/>
                    <a:pt x="4020" y="1"/>
                    <a:pt x="3848" y="1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8"/>
            <p:cNvSpPr/>
            <p:nvPr/>
          </p:nvSpPr>
          <p:spPr>
            <a:xfrm>
              <a:off x="6521575" y="2602525"/>
              <a:ext cx="242425" cy="282325"/>
            </a:xfrm>
            <a:custGeom>
              <a:avLst/>
              <a:gdLst/>
              <a:ahLst/>
              <a:cxnLst/>
              <a:rect l="l" t="t" r="r" b="b"/>
              <a:pathLst>
                <a:path w="9697" h="11293" extrusionOk="0">
                  <a:moveTo>
                    <a:pt x="5240" y="1"/>
                  </a:moveTo>
                  <a:cubicBezTo>
                    <a:pt x="4110" y="1"/>
                    <a:pt x="2931" y="443"/>
                    <a:pt x="1946" y="1505"/>
                  </a:cubicBezTo>
                  <a:cubicBezTo>
                    <a:pt x="0" y="3542"/>
                    <a:pt x="304" y="8253"/>
                    <a:pt x="943" y="9408"/>
                  </a:cubicBezTo>
                  <a:cubicBezTo>
                    <a:pt x="1338" y="10138"/>
                    <a:pt x="2402" y="10776"/>
                    <a:pt x="3496" y="11293"/>
                  </a:cubicBezTo>
                  <a:cubicBezTo>
                    <a:pt x="3709" y="10259"/>
                    <a:pt x="3709" y="8071"/>
                    <a:pt x="3709" y="7220"/>
                  </a:cubicBezTo>
                  <a:lnTo>
                    <a:pt x="3709" y="7159"/>
                  </a:lnTo>
                  <a:cubicBezTo>
                    <a:pt x="3709" y="6794"/>
                    <a:pt x="3709" y="6490"/>
                    <a:pt x="3739" y="6186"/>
                  </a:cubicBezTo>
                  <a:cubicBezTo>
                    <a:pt x="3800" y="5214"/>
                    <a:pt x="7143" y="5031"/>
                    <a:pt x="7721" y="4910"/>
                  </a:cubicBezTo>
                  <a:cubicBezTo>
                    <a:pt x="8967" y="4667"/>
                    <a:pt x="9696" y="3329"/>
                    <a:pt x="9089" y="2204"/>
                  </a:cubicBezTo>
                  <a:cubicBezTo>
                    <a:pt x="9058" y="2144"/>
                    <a:pt x="9028" y="2083"/>
                    <a:pt x="8997" y="2052"/>
                  </a:cubicBezTo>
                  <a:cubicBezTo>
                    <a:pt x="8258" y="838"/>
                    <a:pt x="6795" y="1"/>
                    <a:pt x="5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8"/>
            <p:cNvSpPr/>
            <p:nvPr/>
          </p:nvSpPr>
          <p:spPr>
            <a:xfrm>
              <a:off x="6588450" y="2752350"/>
              <a:ext cx="31925" cy="54250"/>
            </a:xfrm>
            <a:custGeom>
              <a:avLst/>
              <a:gdLst/>
              <a:ahLst/>
              <a:cxnLst/>
              <a:rect l="l" t="t" r="r" b="b"/>
              <a:pathLst>
                <a:path w="1277" h="2170" extrusionOk="0">
                  <a:moveTo>
                    <a:pt x="601" y="0"/>
                  </a:moveTo>
                  <a:cubicBezTo>
                    <a:pt x="564" y="0"/>
                    <a:pt x="526" y="4"/>
                    <a:pt x="486" y="11"/>
                  </a:cubicBezTo>
                  <a:cubicBezTo>
                    <a:pt x="30" y="102"/>
                    <a:pt x="0" y="801"/>
                    <a:pt x="152" y="1379"/>
                  </a:cubicBezTo>
                  <a:cubicBezTo>
                    <a:pt x="338" y="2123"/>
                    <a:pt x="1013" y="2170"/>
                    <a:pt x="1179" y="2170"/>
                  </a:cubicBezTo>
                  <a:cubicBezTo>
                    <a:pt x="1203" y="2170"/>
                    <a:pt x="1216" y="2169"/>
                    <a:pt x="1216" y="2169"/>
                  </a:cubicBezTo>
                  <a:lnTo>
                    <a:pt x="1277" y="436"/>
                  </a:lnTo>
                  <a:cubicBezTo>
                    <a:pt x="1277" y="436"/>
                    <a:pt x="1020" y="0"/>
                    <a:pt x="601" y="0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8"/>
            <p:cNvSpPr/>
            <p:nvPr/>
          </p:nvSpPr>
          <p:spPr>
            <a:xfrm>
              <a:off x="6767025" y="3159900"/>
              <a:ext cx="364000" cy="365550"/>
            </a:xfrm>
            <a:custGeom>
              <a:avLst/>
              <a:gdLst/>
              <a:ahLst/>
              <a:cxnLst/>
              <a:rect l="l" t="t" r="r" b="b"/>
              <a:pathLst>
                <a:path w="14560" h="14622" extrusionOk="0">
                  <a:moveTo>
                    <a:pt x="14560" y="305"/>
                  </a:moveTo>
                  <a:lnTo>
                    <a:pt x="14134" y="62"/>
                  </a:lnTo>
                  <a:lnTo>
                    <a:pt x="14134" y="62"/>
                  </a:lnTo>
                  <a:cubicBezTo>
                    <a:pt x="14073" y="1"/>
                    <a:pt x="14012" y="1"/>
                    <a:pt x="13952" y="31"/>
                  </a:cubicBezTo>
                  <a:lnTo>
                    <a:pt x="3252" y="5898"/>
                  </a:lnTo>
                  <a:cubicBezTo>
                    <a:pt x="3131" y="5958"/>
                    <a:pt x="3040" y="6050"/>
                    <a:pt x="3009" y="6171"/>
                  </a:cubicBezTo>
                  <a:lnTo>
                    <a:pt x="30" y="14226"/>
                  </a:lnTo>
                  <a:cubicBezTo>
                    <a:pt x="0" y="14287"/>
                    <a:pt x="30" y="14348"/>
                    <a:pt x="61" y="14378"/>
                  </a:cubicBezTo>
                  <a:lnTo>
                    <a:pt x="61" y="14378"/>
                  </a:lnTo>
                  <a:lnTo>
                    <a:pt x="61" y="14378"/>
                  </a:lnTo>
                  <a:cubicBezTo>
                    <a:pt x="61" y="14378"/>
                    <a:pt x="61" y="14378"/>
                    <a:pt x="61" y="14378"/>
                  </a:cubicBezTo>
                  <a:lnTo>
                    <a:pt x="486" y="14621"/>
                  </a:lnTo>
                  <a:lnTo>
                    <a:pt x="730" y="14439"/>
                  </a:lnTo>
                  <a:lnTo>
                    <a:pt x="517" y="14226"/>
                  </a:lnTo>
                  <a:lnTo>
                    <a:pt x="10943" y="8512"/>
                  </a:lnTo>
                  <a:cubicBezTo>
                    <a:pt x="11095" y="8421"/>
                    <a:pt x="11216" y="8299"/>
                    <a:pt x="11277" y="8117"/>
                  </a:cubicBezTo>
                  <a:lnTo>
                    <a:pt x="14043" y="670"/>
                  </a:lnTo>
                  <a:cubicBezTo>
                    <a:pt x="14164" y="639"/>
                    <a:pt x="14316" y="578"/>
                    <a:pt x="14347" y="548"/>
                  </a:cubicBezTo>
                  <a:cubicBezTo>
                    <a:pt x="14377" y="548"/>
                    <a:pt x="14560" y="305"/>
                    <a:pt x="14560" y="3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8"/>
            <p:cNvSpPr/>
            <p:nvPr/>
          </p:nvSpPr>
          <p:spPr>
            <a:xfrm>
              <a:off x="6776900" y="3165225"/>
              <a:ext cx="357175" cy="362500"/>
            </a:xfrm>
            <a:custGeom>
              <a:avLst/>
              <a:gdLst/>
              <a:ahLst/>
              <a:cxnLst/>
              <a:rect l="l" t="t" r="r" b="b"/>
              <a:pathLst>
                <a:path w="14287" h="14500" extrusionOk="0">
                  <a:moveTo>
                    <a:pt x="3009" y="6232"/>
                  </a:moveTo>
                  <a:lnTo>
                    <a:pt x="31" y="14287"/>
                  </a:lnTo>
                  <a:cubicBezTo>
                    <a:pt x="0" y="14378"/>
                    <a:pt x="122" y="14499"/>
                    <a:pt x="243" y="14439"/>
                  </a:cubicBezTo>
                  <a:lnTo>
                    <a:pt x="10973" y="8572"/>
                  </a:lnTo>
                  <a:cubicBezTo>
                    <a:pt x="11125" y="8481"/>
                    <a:pt x="11247" y="8329"/>
                    <a:pt x="11307" y="8177"/>
                  </a:cubicBezTo>
                  <a:lnTo>
                    <a:pt x="14225" y="305"/>
                  </a:lnTo>
                  <a:cubicBezTo>
                    <a:pt x="14286" y="153"/>
                    <a:pt x="14104" y="1"/>
                    <a:pt x="13952" y="92"/>
                  </a:cubicBezTo>
                  <a:lnTo>
                    <a:pt x="3283" y="5958"/>
                  </a:lnTo>
                  <a:cubicBezTo>
                    <a:pt x="3161" y="6019"/>
                    <a:pt x="3070" y="6110"/>
                    <a:pt x="3009" y="62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8"/>
            <p:cNvSpPr/>
            <p:nvPr/>
          </p:nvSpPr>
          <p:spPr>
            <a:xfrm>
              <a:off x="6526125" y="3023900"/>
              <a:ext cx="249275" cy="224175"/>
            </a:xfrm>
            <a:custGeom>
              <a:avLst/>
              <a:gdLst/>
              <a:ahLst/>
              <a:cxnLst/>
              <a:rect l="l" t="t" r="r" b="b"/>
              <a:pathLst>
                <a:path w="9971" h="8967" extrusionOk="0">
                  <a:moveTo>
                    <a:pt x="9970" y="790"/>
                  </a:moveTo>
                  <a:cubicBezTo>
                    <a:pt x="9969" y="793"/>
                    <a:pt x="9968" y="796"/>
                    <a:pt x="9967" y="798"/>
                  </a:cubicBezTo>
                  <a:lnTo>
                    <a:pt x="9967" y="798"/>
                  </a:lnTo>
                  <a:cubicBezTo>
                    <a:pt x="9969" y="795"/>
                    <a:pt x="9970" y="792"/>
                    <a:pt x="9970" y="790"/>
                  </a:cubicBezTo>
                  <a:close/>
                  <a:moveTo>
                    <a:pt x="2068" y="0"/>
                  </a:moveTo>
                  <a:lnTo>
                    <a:pt x="1" y="4134"/>
                  </a:lnTo>
                  <a:lnTo>
                    <a:pt x="578" y="7386"/>
                  </a:lnTo>
                  <a:lnTo>
                    <a:pt x="4226" y="8967"/>
                  </a:lnTo>
                  <a:lnTo>
                    <a:pt x="2068" y="6262"/>
                  </a:lnTo>
                  <a:lnTo>
                    <a:pt x="2068" y="5684"/>
                  </a:lnTo>
                  <a:cubicBezTo>
                    <a:pt x="2068" y="5441"/>
                    <a:pt x="2220" y="5228"/>
                    <a:pt x="2463" y="5167"/>
                  </a:cubicBezTo>
                  <a:cubicBezTo>
                    <a:pt x="3101" y="4924"/>
                    <a:pt x="4347" y="4316"/>
                    <a:pt x="5168" y="4073"/>
                  </a:cubicBezTo>
                  <a:cubicBezTo>
                    <a:pt x="6262" y="3769"/>
                    <a:pt x="8238" y="3252"/>
                    <a:pt x="8815" y="2888"/>
                  </a:cubicBezTo>
                  <a:cubicBezTo>
                    <a:pt x="8907" y="2584"/>
                    <a:pt x="9059" y="2280"/>
                    <a:pt x="9271" y="2037"/>
                  </a:cubicBezTo>
                  <a:cubicBezTo>
                    <a:pt x="9513" y="1734"/>
                    <a:pt x="9755" y="1311"/>
                    <a:pt x="9967" y="798"/>
                  </a:cubicBezTo>
                  <a:lnTo>
                    <a:pt x="9967" y="798"/>
                  </a:lnTo>
                  <a:cubicBezTo>
                    <a:pt x="9901" y="941"/>
                    <a:pt x="9031" y="2259"/>
                    <a:pt x="7812" y="2675"/>
                  </a:cubicBezTo>
                  <a:cubicBezTo>
                    <a:pt x="7113" y="2918"/>
                    <a:pt x="5563" y="3404"/>
                    <a:pt x="4226" y="3769"/>
                  </a:cubicBezTo>
                  <a:cubicBezTo>
                    <a:pt x="4226" y="3769"/>
                    <a:pt x="4075" y="3786"/>
                    <a:pt x="3857" y="3786"/>
                  </a:cubicBezTo>
                  <a:cubicBezTo>
                    <a:pt x="3567" y="3786"/>
                    <a:pt x="3157" y="3756"/>
                    <a:pt x="2827" y="3617"/>
                  </a:cubicBezTo>
                  <a:cubicBezTo>
                    <a:pt x="2250" y="3374"/>
                    <a:pt x="2098" y="1520"/>
                    <a:pt x="2098" y="1520"/>
                  </a:cubicBezTo>
                  <a:cubicBezTo>
                    <a:pt x="2068" y="638"/>
                    <a:pt x="2068" y="0"/>
                    <a:pt x="20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8"/>
            <p:cNvSpPr/>
            <p:nvPr/>
          </p:nvSpPr>
          <p:spPr>
            <a:xfrm>
              <a:off x="6596800" y="3251100"/>
              <a:ext cx="200625" cy="159450"/>
            </a:xfrm>
            <a:custGeom>
              <a:avLst/>
              <a:gdLst/>
              <a:ahLst/>
              <a:cxnLst/>
              <a:rect l="l" t="t" r="r" b="b"/>
              <a:pathLst>
                <a:path w="8025" h="6378" extrusionOk="0">
                  <a:moveTo>
                    <a:pt x="1247" y="0"/>
                  </a:moveTo>
                  <a:lnTo>
                    <a:pt x="0" y="1490"/>
                  </a:lnTo>
                  <a:cubicBezTo>
                    <a:pt x="0" y="1490"/>
                    <a:pt x="2918" y="3374"/>
                    <a:pt x="3162" y="3557"/>
                  </a:cubicBezTo>
                  <a:cubicBezTo>
                    <a:pt x="3435" y="3739"/>
                    <a:pt x="3405" y="4013"/>
                    <a:pt x="3648" y="4499"/>
                  </a:cubicBezTo>
                  <a:cubicBezTo>
                    <a:pt x="3891" y="4924"/>
                    <a:pt x="4408" y="5016"/>
                    <a:pt x="4651" y="5228"/>
                  </a:cubicBezTo>
                  <a:cubicBezTo>
                    <a:pt x="4651" y="5228"/>
                    <a:pt x="5137" y="5563"/>
                    <a:pt x="5289" y="5715"/>
                  </a:cubicBezTo>
                  <a:cubicBezTo>
                    <a:pt x="5472" y="5928"/>
                    <a:pt x="5654" y="6232"/>
                    <a:pt x="6019" y="6323"/>
                  </a:cubicBezTo>
                  <a:cubicBezTo>
                    <a:pt x="6187" y="6361"/>
                    <a:pt x="6347" y="6377"/>
                    <a:pt x="6496" y="6377"/>
                  </a:cubicBezTo>
                  <a:cubicBezTo>
                    <a:pt x="7184" y="6377"/>
                    <a:pt x="7662" y="6025"/>
                    <a:pt x="7812" y="5776"/>
                  </a:cubicBezTo>
                  <a:cubicBezTo>
                    <a:pt x="8025" y="5411"/>
                    <a:pt x="7721" y="4317"/>
                    <a:pt x="6931" y="3557"/>
                  </a:cubicBezTo>
                  <a:cubicBezTo>
                    <a:pt x="6171" y="2797"/>
                    <a:pt x="5198" y="2310"/>
                    <a:pt x="4377" y="2037"/>
                  </a:cubicBezTo>
                  <a:cubicBezTo>
                    <a:pt x="3557" y="1733"/>
                    <a:pt x="1247" y="0"/>
                    <a:pt x="1247" y="0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8"/>
            <p:cNvSpPr/>
            <p:nvPr/>
          </p:nvSpPr>
          <p:spPr>
            <a:xfrm>
              <a:off x="6476725" y="2910675"/>
              <a:ext cx="173300" cy="395925"/>
            </a:xfrm>
            <a:custGeom>
              <a:avLst/>
              <a:gdLst/>
              <a:ahLst/>
              <a:cxnLst/>
              <a:rect l="l" t="t" r="r" b="b"/>
              <a:pathLst>
                <a:path w="6932" h="15837" extrusionOk="0">
                  <a:moveTo>
                    <a:pt x="1855" y="0"/>
                  </a:moveTo>
                  <a:cubicBezTo>
                    <a:pt x="1855" y="0"/>
                    <a:pt x="366" y="0"/>
                    <a:pt x="183" y="2432"/>
                  </a:cubicBezTo>
                  <a:cubicBezTo>
                    <a:pt x="1" y="4863"/>
                    <a:pt x="153" y="8329"/>
                    <a:pt x="153" y="9696"/>
                  </a:cubicBezTo>
                  <a:cubicBezTo>
                    <a:pt x="183" y="11095"/>
                    <a:pt x="122" y="11763"/>
                    <a:pt x="366" y="12158"/>
                  </a:cubicBezTo>
                  <a:cubicBezTo>
                    <a:pt x="852" y="12918"/>
                    <a:pt x="5685" y="15836"/>
                    <a:pt x="5685" y="15836"/>
                  </a:cubicBezTo>
                  <a:cubicBezTo>
                    <a:pt x="5685" y="15836"/>
                    <a:pt x="5867" y="14620"/>
                    <a:pt x="6931" y="14134"/>
                  </a:cubicBezTo>
                  <a:cubicBezTo>
                    <a:pt x="6931" y="14134"/>
                    <a:pt x="4925" y="12310"/>
                    <a:pt x="3588" y="11155"/>
                  </a:cubicBezTo>
                  <a:cubicBezTo>
                    <a:pt x="3344" y="10943"/>
                    <a:pt x="3223" y="10639"/>
                    <a:pt x="3284" y="10335"/>
                  </a:cubicBezTo>
                  <a:cubicBezTo>
                    <a:pt x="3496" y="8876"/>
                    <a:pt x="4135" y="4590"/>
                    <a:pt x="4104" y="3161"/>
                  </a:cubicBezTo>
                  <a:cubicBezTo>
                    <a:pt x="4074" y="1429"/>
                    <a:pt x="2980" y="122"/>
                    <a:pt x="18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8"/>
            <p:cNvSpPr/>
            <p:nvPr/>
          </p:nvSpPr>
          <p:spPr>
            <a:xfrm>
              <a:off x="4868800" y="2988175"/>
              <a:ext cx="202150" cy="84250"/>
            </a:xfrm>
            <a:custGeom>
              <a:avLst/>
              <a:gdLst/>
              <a:ahLst/>
              <a:cxnLst/>
              <a:rect l="l" t="t" r="r" b="b"/>
              <a:pathLst>
                <a:path w="8086" h="3370" extrusionOk="0">
                  <a:moveTo>
                    <a:pt x="92" y="1"/>
                  </a:moveTo>
                  <a:cubicBezTo>
                    <a:pt x="92" y="1"/>
                    <a:pt x="61" y="852"/>
                    <a:pt x="31" y="943"/>
                  </a:cubicBezTo>
                  <a:cubicBezTo>
                    <a:pt x="1" y="1034"/>
                    <a:pt x="821" y="1490"/>
                    <a:pt x="1247" y="1672"/>
                  </a:cubicBezTo>
                  <a:cubicBezTo>
                    <a:pt x="1642" y="1855"/>
                    <a:pt x="1855" y="1915"/>
                    <a:pt x="1855" y="1915"/>
                  </a:cubicBezTo>
                  <a:lnTo>
                    <a:pt x="1946" y="1733"/>
                  </a:lnTo>
                  <a:cubicBezTo>
                    <a:pt x="1946" y="1733"/>
                    <a:pt x="2463" y="1794"/>
                    <a:pt x="2888" y="2007"/>
                  </a:cubicBezTo>
                  <a:cubicBezTo>
                    <a:pt x="3314" y="2250"/>
                    <a:pt x="3982" y="2706"/>
                    <a:pt x="4682" y="2979"/>
                  </a:cubicBezTo>
                  <a:cubicBezTo>
                    <a:pt x="5206" y="3198"/>
                    <a:pt x="5778" y="3369"/>
                    <a:pt x="6363" y="3369"/>
                  </a:cubicBezTo>
                  <a:cubicBezTo>
                    <a:pt x="6591" y="3369"/>
                    <a:pt x="6822" y="3343"/>
                    <a:pt x="7052" y="3283"/>
                  </a:cubicBezTo>
                  <a:cubicBezTo>
                    <a:pt x="7873" y="3040"/>
                    <a:pt x="8086" y="2432"/>
                    <a:pt x="7964" y="2128"/>
                  </a:cubicBezTo>
                  <a:cubicBezTo>
                    <a:pt x="7873" y="1915"/>
                    <a:pt x="7387" y="1460"/>
                    <a:pt x="7387" y="1460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8"/>
            <p:cNvSpPr/>
            <p:nvPr/>
          </p:nvSpPr>
          <p:spPr>
            <a:xfrm>
              <a:off x="4865000" y="2929475"/>
              <a:ext cx="209000" cy="138125"/>
            </a:xfrm>
            <a:custGeom>
              <a:avLst/>
              <a:gdLst/>
              <a:ahLst/>
              <a:cxnLst/>
              <a:rect l="l" t="t" r="r" b="b"/>
              <a:pathLst>
                <a:path w="8360" h="5525" extrusionOk="0">
                  <a:moveTo>
                    <a:pt x="2181" y="1"/>
                  </a:moveTo>
                  <a:cubicBezTo>
                    <a:pt x="1035" y="1"/>
                    <a:pt x="781" y="585"/>
                    <a:pt x="639" y="798"/>
                  </a:cubicBezTo>
                  <a:cubicBezTo>
                    <a:pt x="457" y="1072"/>
                    <a:pt x="1" y="2136"/>
                    <a:pt x="365" y="2774"/>
                  </a:cubicBezTo>
                  <a:cubicBezTo>
                    <a:pt x="761" y="3443"/>
                    <a:pt x="2858" y="3808"/>
                    <a:pt x="3800" y="4446"/>
                  </a:cubicBezTo>
                  <a:cubicBezTo>
                    <a:pt x="4581" y="4975"/>
                    <a:pt x="5737" y="5525"/>
                    <a:pt x="6647" y="5525"/>
                  </a:cubicBezTo>
                  <a:cubicBezTo>
                    <a:pt x="6835" y="5525"/>
                    <a:pt x="7013" y="5501"/>
                    <a:pt x="7174" y="5449"/>
                  </a:cubicBezTo>
                  <a:cubicBezTo>
                    <a:pt x="8116" y="5175"/>
                    <a:pt x="8359" y="4659"/>
                    <a:pt x="8116" y="4142"/>
                  </a:cubicBezTo>
                  <a:cubicBezTo>
                    <a:pt x="7812" y="3534"/>
                    <a:pt x="5897" y="2440"/>
                    <a:pt x="4864" y="1376"/>
                  </a:cubicBezTo>
                  <a:cubicBezTo>
                    <a:pt x="3830" y="342"/>
                    <a:pt x="3375" y="160"/>
                    <a:pt x="3375" y="160"/>
                  </a:cubicBezTo>
                  <a:cubicBezTo>
                    <a:pt x="2895" y="47"/>
                    <a:pt x="2502" y="1"/>
                    <a:pt x="21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8"/>
            <p:cNvSpPr/>
            <p:nvPr/>
          </p:nvSpPr>
          <p:spPr>
            <a:xfrm>
              <a:off x="4735825" y="3075575"/>
              <a:ext cx="200625" cy="79175"/>
            </a:xfrm>
            <a:custGeom>
              <a:avLst/>
              <a:gdLst/>
              <a:ahLst/>
              <a:cxnLst/>
              <a:rect l="l" t="t" r="r" b="b"/>
              <a:pathLst>
                <a:path w="8025" h="3167" extrusionOk="0">
                  <a:moveTo>
                    <a:pt x="31" y="0"/>
                  </a:moveTo>
                  <a:cubicBezTo>
                    <a:pt x="31" y="0"/>
                    <a:pt x="0" y="426"/>
                    <a:pt x="31" y="547"/>
                  </a:cubicBezTo>
                  <a:cubicBezTo>
                    <a:pt x="61" y="699"/>
                    <a:pt x="1429" y="1216"/>
                    <a:pt x="1642" y="1307"/>
                  </a:cubicBezTo>
                  <a:cubicBezTo>
                    <a:pt x="1703" y="1337"/>
                    <a:pt x="1763" y="1337"/>
                    <a:pt x="1763" y="1337"/>
                  </a:cubicBezTo>
                  <a:lnTo>
                    <a:pt x="1946" y="1277"/>
                  </a:lnTo>
                  <a:cubicBezTo>
                    <a:pt x="2128" y="1429"/>
                    <a:pt x="2462" y="1641"/>
                    <a:pt x="2766" y="1854"/>
                  </a:cubicBezTo>
                  <a:cubicBezTo>
                    <a:pt x="3283" y="2158"/>
                    <a:pt x="4013" y="2614"/>
                    <a:pt x="4681" y="2857"/>
                  </a:cubicBezTo>
                  <a:cubicBezTo>
                    <a:pt x="4966" y="2928"/>
                    <a:pt x="5713" y="3166"/>
                    <a:pt x="6461" y="3166"/>
                  </a:cubicBezTo>
                  <a:cubicBezTo>
                    <a:pt x="6671" y="3166"/>
                    <a:pt x="6882" y="3147"/>
                    <a:pt x="7083" y="3100"/>
                  </a:cubicBezTo>
                  <a:cubicBezTo>
                    <a:pt x="7842" y="2918"/>
                    <a:pt x="8025" y="2310"/>
                    <a:pt x="7873" y="1976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8"/>
            <p:cNvSpPr/>
            <p:nvPr/>
          </p:nvSpPr>
          <p:spPr>
            <a:xfrm>
              <a:off x="4733550" y="2999225"/>
              <a:ext cx="204425" cy="150375"/>
            </a:xfrm>
            <a:custGeom>
              <a:avLst/>
              <a:gdLst/>
              <a:ahLst/>
              <a:cxnLst/>
              <a:rect l="l" t="t" r="r" b="b"/>
              <a:pathLst>
                <a:path w="8177" h="6015" extrusionOk="0">
                  <a:moveTo>
                    <a:pt x="3026" y="1"/>
                  </a:moveTo>
                  <a:cubicBezTo>
                    <a:pt x="2772" y="1"/>
                    <a:pt x="1931" y="156"/>
                    <a:pt x="1326" y="156"/>
                  </a:cubicBezTo>
                  <a:cubicBezTo>
                    <a:pt x="1101" y="156"/>
                    <a:pt x="908" y="134"/>
                    <a:pt x="790" y="75"/>
                  </a:cubicBezTo>
                  <a:cubicBezTo>
                    <a:pt x="790" y="75"/>
                    <a:pt x="61" y="379"/>
                    <a:pt x="0" y="2689"/>
                  </a:cubicBezTo>
                  <a:cubicBezTo>
                    <a:pt x="0" y="2689"/>
                    <a:pt x="31" y="3084"/>
                    <a:pt x="274" y="3267"/>
                  </a:cubicBezTo>
                  <a:cubicBezTo>
                    <a:pt x="517" y="3480"/>
                    <a:pt x="1368" y="3692"/>
                    <a:pt x="1945" y="4027"/>
                  </a:cubicBezTo>
                  <a:cubicBezTo>
                    <a:pt x="2523" y="4391"/>
                    <a:pt x="4012" y="5546"/>
                    <a:pt x="5411" y="5881"/>
                  </a:cubicBezTo>
                  <a:cubicBezTo>
                    <a:pt x="5818" y="5976"/>
                    <a:pt x="6176" y="6015"/>
                    <a:pt x="6486" y="6015"/>
                  </a:cubicBezTo>
                  <a:cubicBezTo>
                    <a:pt x="7263" y="6015"/>
                    <a:pt x="7738" y="5772"/>
                    <a:pt x="7933" y="5577"/>
                  </a:cubicBezTo>
                  <a:cubicBezTo>
                    <a:pt x="8177" y="5273"/>
                    <a:pt x="8055" y="4665"/>
                    <a:pt x="7508" y="4300"/>
                  </a:cubicBezTo>
                  <a:cubicBezTo>
                    <a:pt x="6991" y="3905"/>
                    <a:pt x="4651" y="1686"/>
                    <a:pt x="4286" y="1200"/>
                  </a:cubicBezTo>
                  <a:cubicBezTo>
                    <a:pt x="3800" y="531"/>
                    <a:pt x="3161" y="136"/>
                    <a:pt x="3101" y="14"/>
                  </a:cubicBezTo>
                  <a:cubicBezTo>
                    <a:pt x="3094" y="5"/>
                    <a:pt x="3068" y="1"/>
                    <a:pt x="30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8"/>
            <p:cNvSpPr/>
            <p:nvPr/>
          </p:nvSpPr>
          <p:spPr>
            <a:xfrm>
              <a:off x="4889325" y="2886350"/>
              <a:ext cx="70700" cy="69400"/>
            </a:xfrm>
            <a:custGeom>
              <a:avLst/>
              <a:gdLst/>
              <a:ahLst/>
              <a:cxnLst/>
              <a:rect l="l" t="t" r="r" b="b"/>
              <a:pathLst>
                <a:path w="2828" h="2776" extrusionOk="0">
                  <a:moveTo>
                    <a:pt x="0" y="1"/>
                  </a:moveTo>
                  <a:cubicBezTo>
                    <a:pt x="0" y="1"/>
                    <a:pt x="152" y="1794"/>
                    <a:pt x="122" y="2280"/>
                  </a:cubicBezTo>
                  <a:cubicBezTo>
                    <a:pt x="86" y="2564"/>
                    <a:pt x="786" y="2775"/>
                    <a:pt x="1489" y="2775"/>
                  </a:cubicBezTo>
                  <a:cubicBezTo>
                    <a:pt x="1991" y="2775"/>
                    <a:pt x="2495" y="2668"/>
                    <a:pt x="2736" y="2402"/>
                  </a:cubicBezTo>
                  <a:cubicBezTo>
                    <a:pt x="2736" y="2402"/>
                    <a:pt x="2827" y="1277"/>
                    <a:pt x="2827" y="48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D1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8"/>
            <p:cNvSpPr/>
            <p:nvPr/>
          </p:nvSpPr>
          <p:spPr>
            <a:xfrm>
              <a:off x="4833100" y="2051100"/>
              <a:ext cx="211275" cy="880150"/>
            </a:xfrm>
            <a:custGeom>
              <a:avLst/>
              <a:gdLst/>
              <a:ahLst/>
              <a:cxnLst/>
              <a:rect l="l" t="t" r="r" b="b"/>
              <a:pathLst>
                <a:path w="8451" h="35206" extrusionOk="0">
                  <a:moveTo>
                    <a:pt x="1846" y="1"/>
                  </a:moveTo>
                  <a:cubicBezTo>
                    <a:pt x="1509" y="1"/>
                    <a:pt x="1307" y="6"/>
                    <a:pt x="1307" y="6"/>
                  </a:cubicBezTo>
                  <a:cubicBezTo>
                    <a:pt x="1307" y="6"/>
                    <a:pt x="0" y="2225"/>
                    <a:pt x="30" y="4596"/>
                  </a:cubicBezTo>
                  <a:cubicBezTo>
                    <a:pt x="61" y="5903"/>
                    <a:pt x="152" y="6662"/>
                    <a:pt x="334" y="7422"/>
                  </a:cubicBezTo>
                  <a:cubicBezTo>
                    <a:pt x="486" y="8061"/>
                    <a:pt x="669" y="8729"/>
                    <a:pt x="912" y="9702"/>
                  </a:cubicBezTo>
                  <a:cubicBezTo>
                    <a:pt x="1398" y="11860"/>
                    <a:pt x="1489" y="17726"/>
                    <a:pt x="1185" y="18577"/>
                  </a:cubicBezTo>
                  <a:cubicBezTo>
                    <a:pt x="912" y="19398"/>
                    <a:pt x="851" y="22134"/>
                    <a:pt x="1003" y="24778"/>
                  </a:cubicBezTo>
                  <a:cubicBezTo>
                    <a:pt x="1003" y="25021"/>
                    <a:pt x="1033" y="25325"/>
                    <a:pt x="1064" y="25629"/>
                  </a:cubicBezTo>
                  <a:lnTo>
                    <a:pt x="1064" y="25660"/>
                  </a:lnTo>
                  <a:cubicBezTo>
                    <a:pt x="1277" y="28699"/>
                    <a:pt x="1885" y="34687"/>
                    <a:pt x="1885" y="34687"/>
                  </a:cubicBezTo>
                  <a:cubicBezTo>
                    <a:pt x="1885" y="34687"/>
                    <a:pt x="2501" y="35205"/>
                    <a:pt x="3582" y="35205"/>
                  </a:cubicBezTo>
                  <a:cubicBezTo>
                    <a:pt x="4093" y="35205"/>
                    <a:pt x="4708" y="35090"/>
                    <a:pt x="5410" y="34748"/>
                  </a:cubicBezTo>
                  <a:cubicBezTo>
                    <a:pt x="5410" y="34748"/>
                    <a:pt x="6110" y="22043"/>
                    <a:pt x="6626" y="20006"/>
                  </a:cubicBezTo>
                  <a:cubicBezTo>
                    <a:pt x="7781" y="15477"/>
                    <a:pt x="8450" y="3805"/>
                    <a:pt x="8389" y="1617"/>
                  </a:cubicBezTo>
                  <a:cubicBezTo>
                    <a:pt x="8389" y="127"/>
                    <a:pt x="3499" y="1"/>
                    <a:pt x="18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8"/>
            <p:cNvSpPr/>
            <p:nvPr/>
          </p:nvSpPr>
          <p:spPr>
            <a:xfrm>
              <a:off x="4749500" y="2950950"/>
              <a:ext cx="71450" cy="69375"/>
            </a:xfrm>
            <a:custGeom>
              <a:avLst/>
              <a:gdLst/>
              <a:ahLst/>
              <a:cxnLst/>
              <a:rect l="l" t="t" r="r" b="b"/>
              <a:pathLst>
                <a:path w="2858" h="2775" extrusionOk="0">
                  <a:moveTo>
                    <a:pt x="0" y="0"/>
                  </a:moveTo>
                  <a:cubicBezTo>
                    <a:pt x="0" y="0"/>
                    <a:pt x="183" y="1794"/>
                    <a:pt x="122" y="2280"/>
                  </a:cubicBezTo>
                  <a:cubicBezTo>
                    <a:pt x="104" y="2564"/>
                    <a:pt x="811" y="2775"/>
                    <a:pt x="1511" y="2775"/>
                  </a:cubicBezTo>
                  <a:cubicBezTo>
                    <a:pt x="2011" y="2775"/>
                    <a:pt x="2508" y="2667"/>
                    <a:pt x="2736" y="2401"/>
                  </a:cubicBezTo>
                  <a:cubicBezTo>
                    <a:pt x="2736" y="2401"/>
                    <a:pt x="2827" y="1277"/>
                    <a:pt x="2858" y="48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D1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8"/>
            <p:cNvSpPr/>
            <p:nvPr/>
          </p:nvSpPr>
          <p:spPr>
            <a:xfrm>
              <a:off x="4693275" y="2109225"/>
              <a:ext cx="242425" cy="886625"/>
            </a:xfrm>
            <a:custGeom>
              <a:avLst/>
              <a:gdLst/>
              <a:ahLst/>
              <a:cxnLst/>
              <a:rect l="l" t="t" r="r" b="b"/>
              <a:pathLst>
                <a:path w="9697" h="35465" extrusionOk="0">
                  <a:moveTo>
                    <a:pt x="6297" y="1"/>
                  </a:moveTo>
                  <a:cubicBezTo>
                    <a:pt x="4027" y="1"/>
                    <a:pt x="1338" y="264"/>
                    <a:pt x="1338" y="264"/>
                  </a:cubicBezTo>
                  <a:cubicBezTo>
                    <a:pt x="1338" y="264"/>
                    <a:pt x="0" y="2483"/>
                    <a:pt x="61" y="4854"/>
                  </a:cubicBezTo>
                  <a:cubicBezTo>
                    <a:pt x="91" y="7225"/>
                    <a:pt x="426" y="7803"/>
                    <a:pt x="912" y="9961"/>
                  </a:cubicBezTo>
                  <a:cubicBezTo>
                    <a:pt x="1429" y="12119"/>
                    <a:pt x="1520" y="17985"/>
                    <a:pt x="1216" y="18836"/>
                  </a:cubicBezTo>
                  <a:cubicBezTo>
                    <a:pt x="912" y="19657"/>
                    <a:pt x="882" y="22392"/>
                    <a:pt x="1034" y="25037"/>
                  </a:cubicBezTo>
                  <a:cubicBezTo>
                    <a:pt x="1155" y="27590"/>
                    <a:pt x="1885" y="34946"/>
                    <a:pt x="1885" y="34946"/>
                  </a:cubicBezTo>
                  <a:cubicBezTo>
                    <a:pt x="1885" y="34946"/>
                    <a:pt x="2515" y="35464"/>
                    <a:pt x="3605" y="35464"/>
                  </a:cubicBezTo>
                  <a:cubicBezTo>
                    <a:pt x="4120" y="35464"/>
                    <a:pt x="4738" y="35348"/>
                    <a:pt x="5441" y="35007"/>
                  </a:cubicBezTo>
                  <a:cubicBezTo>
                    <a:pt x="5441" y="35007"/>
                    <a:pt x="5958" y="22240"/>
                    <a:pt x="6657" y="20265"/>
                  </a:cubicBezTo>
                  <a:cubicBezTo>
                    <a:pt x="8177" y="15949"/>
                    <a:pt x="8633" y="7377"/>
                    <a:pt x="8906" y="5766"/>
                  </a:cubicBezTo>
                  <a:cubicBezTo>
                    <a:pt x="9696" y="3669"/>
                    <a:pt x="9392" y="1754"/>
                    <a:pt x="9392" y="629"/>
                  </a:cubicBezTo>
                  <a:cubicBezTo>
                    <a:pt x="9392" y="141"/>
                    <a:pt x="7957" y="1"/>
                    <a:pt x="62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8"/>
            <p:cNvSpPr/>
            <p:nvPr/>
          </p:nvSpPr>
          <p:spPr>
            <a:xfrm>
              <a:off x="4842975" y="1662175"/>
              <a:ext cx="152000" cy="167500"/>
            </a:xfrm>
            <a:custGeom>
              <a:avLst/>
              <a:gdLst/>
              <a:ahLst/>
              <a:cxnLst/>
              <a:rect l="l" t="t" r="r" b="b"/>
              <a:pathLst>
                <a:path w="6080" h="6700" extrusionOk="0">
                  <a:moveTo>
                    <a:pt x="1246" y="0"/>
                  </a:moveTo>
                  <a:cubicBezTo>
                    <a:pt x="1246" y="0"/>
                    <a:pt x="0" y="4620"/>
                    <a:pt x="0" y="5350"/>
                  </a:cubicBezTo>
                  <a:cubicBezTo>
                    <a:pt x="0" y="5970"/>
                    <a:pt x="1295" y="6700"/>
                    <a:pt x="2542" y="6700"/>
                  </a:cubicBezTo>
                  <a:cubicBezTo>
                    <a:pt x="2763" y="6700"/>
                    <a:pt x="2982" y="6677"/>
                    <a:pt x="3192" y="6627"/>
                  </a:cubicBezTo>
                  <a:cubicBezTo>
                    <a:pt x="4560" y="6292"/>
                    <a:pt x="6079" y="1459"/>
                    <a:pt x="6079" y="1459"/>
                  </a:cubicBezTo>
                  <a:lnTo>
                    <a:pt x="1246" y="0"/>
                  </a:lnTo>
                  <a:close/>
                </a:path>
              </a:pathLst>
            </a:custGeom>
            <a:solidFill>
              <a:srgbClr val="FFD1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8"/>
            <p:cNvSpPr/>
            <p:nvPr/>
          </p:nvSpPr>
          <p:spPr>
            <a:xfrm>
              <a:off x="4824725" y="1757150"/>
              <a:ext cx="379225" cy="167200"/>
            </a:xfrm>
            <a:custGeom>
              <a:avLst/>
              <a:gdLst/>
              <a:ahLst/>
              <a:cxnLst/>
              <a:rect l="l" t="t" r="r" b="b"/>
              <a:pathLst>
                <a:path w="15169" h="6688" extrusionOk="0">
                  <a:moveTo>
                    <a:pt x="1034" y="1"/>
                  </a:moveTo>
                  <a:cubicBezTo>
                    <a:pt x="1034" y="1"/>
                    <a:pt x="1" y="4074"/>
                    <a:pt x="578" y="4621"/>
                  </a:cubicBezTo>
                  <a:cubicBezTo>
                    <a:pt x="1004" y="4986"/>
                    <a:pt x="5046" y="5958"/>
                    <a:pt x="8694" y="6262"/>
                  </a:cubicBezTo>
                  <a:cubicBezTo>
                    <a:pt x="12341" y="6536"/>
                    <a:pt x="15016" y="6688"/>
                    <a:pt x="15016" y="6688"/>
                  </a:cubicBezTo>
                  <a:lnTo>
                    <a:pt x="15168" y="5016"/>
                  </a:lnTo>
                  <a:cubicBezTo>
                    <a:pt x="15168" y="5016"/>
                    <a:pt x="10518" y="3587"/>
                    <a:pt x="8724" y="2949"/>
                  </a:cubicBezTo>
                  <a:cubicBezTo>
                    <a:pt x="6870" y="2280"/>
                    <a:pt x="4651" y="1460"/>
                    <a:pt x="4651" y="1460"/>
                  </a:cubicBezTo>
                  <a:lnTo>
                    <a:pt x="1034" y="1"/>
                  </a:lnTo>
                  <a:close/>
                </a:path>
              </a:pathLst>
            </a:custGeom>
            <a:solidFill>
              <a:srgbClr val="FFD1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8"/>
            <p:cNvSpPr/>
            <p:nvPr/>
          </p:nvSpPr>
          <p:spPr>
            <a:xfrm>
              <a:off x="4636275" y="1460050"/>
              <a:ext cx="432400" cy="697600"/>
            </a:xfrm>
            <a:custGeom>
              <a:avLst/>
              <a:gdLst/>
              <a:ahLst/>
              <a:cxnLst/>
              <a:rect l="l" t="t" r="r" b="b"/>
              <a:pathLst>
                <a:path w="17296" h="27904" extrusionOk="0">
                  <a:moveTo>
                    <a:pt x="12037" y="0"/>
                  </a:moveTo>
                  <a:cubicBezTo>
                    <a:pt x="11156" y="182"/>
                    <a:pt x="10213" y="334"/>
                    <a:pt x="9302" y="517"/>
                  </a:cubicBezTo>
                  <a:cubicBezTo>
                    <a:pt x="8724" y="638"/>
                    <a:pt x="8147" y="790"/>
                    <a:pt x="7569" y="973"/>
                  </a:cubicBezTo>
                  <a:cubicBezTo>
                    <a:pt x="7447" y="1003"/>
                    <a:pt x="7326" y="1033"/>
                    <a:pt x="7204" y="1064"/>
                  </a:cubicBezTo>
                  <a:lnTo>
                    <a:pt x="6657" y="1277"/>
                  </a:lnTo>
                  <a:cubicBezTo>
                    <a:pt x="5806" y="1611"/>
                    <a:pt x="5229" y="1885"/>
                    <a:pt x="4773" y="2097"/>
                  </a:cubicBezTo>
                  <a:cubicBezTo>
                    <a:pt x="4560" y="2219"/>
                    <a:pt x="4347" y="2310"/>
                    <a:pt x="4195" y="2432"/>
                  </a:cubicBezTo>
                  <a:cubicBezTo>
                    <a:pt x="4074" y="2492"/>
                    <a:pt x="3952" y="2553"/>
                    <a:pt x="3861" y="2614"/>
                  </a:cubicBezTo>
                  <a:cubicBezTo>
                    <a:pt x="3770" y="2675"/>
                    <a:pt x="3648" y="2736"/>
                    <a:pt x="3557" y="2796"/>
                  </a:cubicBezTo>
                  <a:cubicBezTo>
                    <a:pt x="3496" y="2827"/>
                    <a:pt x="3435" y="2857"/>
                    <a:pt x="3405" y="2918"/>
                  </a:cubicBezTo>
                  <a:lnTo>
                    <a:pt x="3374" y="2918"/>
                  </a:lnTo>
                  <a:cubicBezTo>
                    <a:pt x="3344" y="2918"/>
                    <a:pt x="3344" y="2918"/>
                    <a:pt x="3344" y="2948"/>
                  </a:cubicBezTo>
                  <a:cubicBezTo>
                    <a:pt x="3283" y="2979"/>
                    <a:pt x="3222" y="3009"/>
                    <a:pt x="3131" y="3070"/>
                  </a:cubicBezTo>
                  <a:cubicBezTo>
                    <a:pt x="3010" y="3161"/>
                    <a:pt x="2827" y="3283"/>
                    <a:pt x="2675" y="3404"/>
                  </a:cubicBezTo>
                  <a:cubicBezTo>
                    <a:pt x="2463" y="3556"/>
                    <a:pt x="2250" y="3708"/>
                    <a:pt x="2007" y="3891"/>
                  </a:cubicBezTo>
                  <a:cubicBezTo>
                    <a:pt x="1885" y="4012"/>
                    <a:pt x="1763" y="4103"/>
                    <a:pt x="1611" y="4225"/>
                  </a:cubicBezTo>
                  <a:lnTo>
                    <a:pt x="1611" y="4255"/>
                  </a:lnTo>
                  <a:cubicBezTo>
                    <a:pt x="1399" y="4468"/>
                    <a:pt x="1095" y="4803"/>
                    <a:pt x="760" y="5350"/>
                  </a:cubicBezTo>
                  <a:cubicBezTo>
                    <a:pt x="608" y="5593"/>
                    <a:pt x="487" y="5836"/>
                    <a:pt x="335" y="6140"/>
                  </a:cubicBezTo>
                  <a:cubicBezTo>
                    <a:pt x="244" y="6353"/>
                    <a:pt x="122" y="6565"/>
                    <a:pt x="61" y="6778"/>
                  </a:cubicBezTo>
                  <a:cubicBezTo>
                    <a:pt x="1" y="7477"/>
                    <a:pt x="183" y="8237"/>
                    <a:pt x="365" y="8936"/>
                  </a:cubicBezTo>
                  <a:cubicBezTo>
                    <a:pt x="396" y="9088"/>
                    <a:pt x="456" y="9240"/>
                    <a:pt x="487" y="9362"/>
                  </a:cubicBezTo>
                  <a:cubicBezTo>
                    <a:pt x="821" y="10760"/>
                    <a:pt x="1216" y="12128"/>
                    <a:pt x="1642" y="13526"/>
                  </a:cubicBezTo>
                  <a:cubicBezTo>
                    <a:pt x="1855" y="14164"/>
                    <a:pt x="2098" y="14803"/>
                    <a:pt x="2341" y="15471"/>
                  </a:cubicBezTo>
                  <a:cubicBezTo>
                    <a:pt x="3192" y="17751"/>
                    <a:pt x="4074" y="20061"/>
                    <a:pt x="3557" y="22584"/>
                  </a:cubicBezTo>
                  <a:cubicBezTo>
                    <a:pt x="3557" y="22675"/>
                    <a:pt x="3526" y="22766"/>
                    <a:pt x="3496" y="22858"/>
                  </a:cubicBezTo>
                  <a:cubicBezTo>
                    <a:pt x="3496" y="22949"/>
                    <a:pt x="3466" y="23040"/>
                    <a:pt x="3435" y="23131"/>
                  </a:cubicBezTo>
                  <a:cubicBezTo>
                    <a:pt x="3374" y="23344"/>
                    <a:pt x="3314" y="23526"/>
                    <a:pt x="3283" y="23709"/>
                  </a:cubicBezTo>
                  <a:cubicBezTo>
                    <a:pt x="3222" y="23891"/>
                    <a:pt x="3192" y="24073"/>
                    <a:pt x="3131" y="24225"/>
                  </a:cubicBezTo>
                  <a:cubicBezTo>
                    <a:pt x="2949" y="24894"/>
                    <a:pt x="2858" y="25563"/>
                    <a:pt x="2797" y="26231"/>
                  </a:cubicBezTo>
                  <a:cubicBezTo>
                    <a:pt x="2797" y="26383"/>
                    <a:pt x="2797" y="26535"/>
                    <a:pt x="2797" y="26657"/>
                  </a:cubicBezTo>
                  <a:lnTo>
                    <a:pt x="2797" y="26687"/>
                  </a:lnTo>
                  <a:cubicBezTo>
                    <a:pt x="2858" y="27143"/>
                    <a:pt x="3222" y="27842"/>
                    <a:pt x="4803" y="27903"/>
                  </a:cubicBezTo>
                  <a:lnTo>
                    <a:pt x="4985" y="27903"/>
                  </a:lnTo>
                  <a:cubicBezTo>
                    <a:pt x="5014" y="27904"/>
                    <a:pt x="5043" y="27904"/>
                    <a:pt x="5072" y="27904"/>
                  </a:cubicBezTo>
                  <a:cubicBezTo>
                    <a:pt x="7446" y="27904"/>
                    <a:pt x="13495" y="26705"/>
                    <a:pt x="15806" y="25684"/>
                  </a:cubicBezTo>
                  <a:cubicBezTo>
                    <a:pt x="16201" y="25532"/>
                    <a:pt x="16445" y="25107"/>
                    <a:pt x="16384" y="24651"/>
                  </a:cubicBezTo>
                  <a:cubicBezTo>
                    <a:pt x="16293" y="23861"/>
                    <a:pt x="16171" y="22918"/>
                    <a:pt x="16019" y="21915"/>
                  </a:cubicBezTo>
                  <a:cubicBezTo>
                    <a:pt x="15229" y="16019"/>
                    <a:pt x="17296" y="5410"/>
                    <a:pt x="17174" y="3526"/>
                  </a:cubicBezTo>
                  <a:cubicBezTo>
                    <a:pt x="17174" y="3344"/>
                    <a:pt x="17144" y="3131"/>
                    <a:pt x="17083" y="2948"/>
                  </a:cubicBezTo>
                  <a:cubicBezTo>
                    <a:pt x="16749" y="1611"/>
                    <a:pt x="15654" y="638"/>
                    <a:pt x="14317" y="334"/>
                  </a:cubicBezTo>
                  <a:cubicBezTo>
                    <a:pt x="13709" y="182"/>
                    <a:pt x="12979" y="61"/>
                    <a:pt x="12493" y="30"/>
                  </a:cubicBezTo>
                  <a:cubicBezTo>
                    <a:pt x="12341" y="0"/>
                    <a:pt x="12189" y="0"/>
                    <a:pt x="12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8"/>
            <p:cNvSpPr/>
            <p:nvPr/>
          </p:nvSpPr>
          <p:spPr>
            <a:xfrm>
              <a:off x="4915925" y="1492725"/>
              <a:ext cx="34975" cy="45600"/>
            </a:xfrm>
            <a:custGeom>
              <a:avLst/>
              <a:gdLst/>
              <a:ahLst/>
              <a:cxnLst/>
              <a:rect l="l" t="t" r="r" b="b"/>
              <a:pathLst>
                <a:path w="1399" h="1824" extrusionOk="0">
                  <a:moveTo>
                    <a:pt x="304" y="0"/>
                  </a:moveTo>
                  <a:lnTo>
                    <a:pt x="486" y="304"/>
                  </a:lnTo>
                  <a:lnTo>
                    <a:pt x="0" y="730"/>
                  </a:lnTo>
                  <a:lnTo>
                    <a:pt x="517" y="1824"/>
                  </a:lnTo>
                  <a:cubicBezTo>
                    <a:pt x="1398" y="1034"/>
                    <a:pt x="304" y="0"/>
                    <a:pt x="304" y="0"/>
                  </a:cubicBezTo>
                  <a:close/>
                </a:path>
              </a:pathLst>
            </a:custGeom>
            <a:solidFill>
              <a:srgbClr val="E5A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8"/>
            <p:cNvSpPr/>
            <p:nvPr/>
          </p:nvSpPr>
          <p:spPr>
            <a:xfrm>
              <a:off x="4813325" y="1395450"/>
              <a:ext cx="115525" cy="149150"/>
            </a:xfrm>
            <a:custGeom>
              <a:avLst/>
              <a:gdLst/>
              <a:ahLst/>
              <a:cxnLst/>
              <a:rect l="l" t="t" r="r" b="b"/>
              <a:pathLst>
                <a:path w="4621" h="5966" extrusionOk="0">
                  <a:moveTo>
                    <a:pt x="1" y="0"/>
                  </a:moveTo>
                  <a:lnTo>
                    <a:pt x="122" y="4256"/>
                  </a:lnTo>
                  <a:cubicBezTo>
                    <a:pt x="122" y="4256"/>
                    <a:pt x="2312" y="5966"/>
                    <a:pt x="3807" y="5966"/>
                  </a:cubicBezTo>
                  <a:cubicBezTo>
                    <a:pt x="4116" y="5966"/>
                    <a:pt x="4396" y="5892"/>
                    <a:pt x="4621" y="5715"/>
                  </a:cubicBezTo>
                  <a:cubicBezTo>
                    <a:pt x="4621" y="4985"/>
                    <a:pt x="4621" y="3162"/>
                    <a:pt x="4621" y="2128"/>
                  </a:cubicBezTo>
                  <a:lnTo>
                    <a:pt x="3405" y="18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BA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8"/>
            <p:cNvSpPr/>
            <p:nvPr/>
          </p:nvSpPr>
          <p:spPr>
            <a:xfrm>
              <a:off x="4794325" y="1225125"/>
              <a:ext cx="197600" cy="258675"/>
            </a:xfrm>
            <a:custGeom>
              <a:avLst/>
              <a:gdLst/>
              <a:ahLst/>
              <a:cxnLst/>
              <a:rect l="l" t="t" r="r" b="b"/>
              <a:pathLst>
                <a:path w="7904" h="10347" extrusionOk="0">
                  <a:moveTo>
                    <a:pt x="3261" y="1"/>
                  </a:moveTo>
                  <a:cubicBezTo>
                    <a:pt x="2379" y="1"/>
                    <a:pt x="1542" y="249"/>
                    <a:pt x="1125" y="947"/>
                  </a:cubicBezTo>
                  <a:cubicBezTo>
                    <a:pt x="274" y="2376"/>
                    <a:pt x="1" y="3743"/>
                    <a:pt x="1" y="4838"/>
                  </a:cubicBezTo>
                  <a:cubicBezTo>
                    <a:pt x="1" y="5932"/>
                    <a:pt x="153" y="6327"/>
                    <a:pt x="852" y="7148"/>
                  </a:cubicBezTo>
                  <a:cubicBezTo>
                    <a:pt x="1183" y="7501"/>
                    <a:pt x="1370" y="7550"/>
                    <a:pt x="1448" y="7550"/>
                  </a:cubicBezTo>
                  <a:cubicBezTo>
                    <a:pt x="1477" y="7550"/>
                    <a:pt x="1490" y="7543"/>
                    <a:pt x="1490" y="7543"/>
                  </a:cubicBezTo>
                  <a:cubicBezTo>
                    <a:pt x="1490" y="7543"/>
                    <a:pt x="2189" y="8850"/>
                    <a:pt x="3466" y="9671"/>
                  </a:cubicBezTo>
                  <a:cubicBezTo>
                    <a:pt x="4227" y="10160"/>
                    <a:pt x="4773" y="10347"/>
                    <a:pt x="5250" y="10347"/>
                  </a:cubicBezTo>
                  <a:cubicBezTo>
                    <a:pt x="5573" y="10347"/>
                    <a:pt x="5865" y="10261"/>
                    <a:pt x="6171" y="10127"/>
                  </a:cubicBezTo>
                  <a:cubicBezTo>
                    <a:pt x="6931" y="9792"/>
                    <a:pt x="7053" y="9367"/>
                    <a:pt x="7478" y="7482"/>
                  </a:cubicBezTo>
                  <a:cubicBezTo>
                    <a:pt x="7904" y="5628"/>
                    <a:pt x="7691" y="3561"/>
                    <a:pt x="7691" y="3561"/>
                  </a:cubicBezTo>
                  <a:cubicBezTo>
                    <a:pt x="7478" y="2345"/>
                    <a:pt x="6961" y="1190"/>
                    <a:pt x="5746" y="582"/>
                  </a:cubicBezTo>
                  <a:cubicBezTo>
                    <a:pt x="5155" y="272"/>
                    <a:pt x="4184" y="1"/>
                    <a:pt x="3261" y="1"/>
                  </a:cubicBezTo>
                  <a:close/>
                </a:path>
              </a:pathLst>
            </a:custGeom>
            <a:solidFill>
              <a:srgbClr val="FFD1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8"/>
            <p:cNvSpPr/>
            <p:nvPr/>
          </p:nvSpPr>
          <p:spPr>
            <a:xfrm>
              <a:off x="4784450" y="1200100"/>
              <a:ext cx="248525" cy="210575"/>
            </a:xfrm>
            <a:custGeom>
              <a:avLst/>
              <a:gdLst/>
              <a:ahLst/>
              <a:cxnLst/>
              <a:rect l="l" t="t" r="r" b="b"/>
              <a:pathLst>
                <a:path w="9941" h="8423" extrusionOk="0">
                  <a:moveTo>
                    <a:pt x="4315" y="0"/>
                  </a:moveTo>
                  <a:cubicBezTo>
                    <a:pt x="3224" y="0"/>
                    <a:pt x="2086" y="487"/>
                    <a:pt x="1368" y="1705"/>
                  </a:cubicBezTo>
                  <a:cubicBezTo>
                    <a:pt x="1247" y="1887"/>
                    <a:pt x="457" y="1948"/>
                    <a:pt x="305" y="2647"/>
                  </a:cubicBezTo>
                  <a:cubicBezTo>
                    <a:pt x="122" y="3559"/>
                    <a:pt x="31" y="4380"/>
                    <a:pt x="1" y="5109"/>
                  </a:cubicBezTo>
                  <a:lnTo>
                    <a:pt x="1" y="5140"/>
                  </a:lnTo>
                  <a:cubicBezTo>
                    <a:pt x="153" y="7237"/>
                    <a:pt x="821" y="8088"/>
                    <a:pt x="1186" y="8422"/>
                  </a:cubicBezTo>
                  <a:lnTo>
                    <a:pt x="1186" y="8058"/>
                  </a:lnTo>
                  <a:cubicBezTo>
                    <a:pt x="913" y="7541"/>
                    <a:pt x="548" y="6842"/>
                    <a:pt x="913" y="6264"/>
                  </a:cubicBezTo>
                  <a:cubicBezTo>
                    <a:pt x="1093" y="5975"/>
                    <a:pt x="1332" y="5863"/>
                    <a:pt x="1563" y="5863"/>
                  </a:cubicBezTo>
                  <a:cubicBezTo>
                    <a:pt x="1914" y="5863"/>
                    <a:pt x="2249" y="6123"/>
                    <a:pt x="2341" y="6416"/>
                  </a:cubicBezTo>
                  <a:cubicBezTo>
                    <a:pt x="2493" y="6903"/>
                    <a:pt x="2463" y="7875"/>
                    <a:pt x="2463" y="7875"/>
                  </a:cubicBezTo>
                  <a:lnTo>
                    <a:pt x="2888" y="7906"/>
                  </a:lnTo>
                  <a:cubicBezTo>
                    <a:pt x="2888" y="7906"/>
                    <a:pt x="2979" y="6903"/>
                    <a:pt x="3314" y="6720"/>
                  </a:cubicBezTo>
                  <a:cubicBezTo>
                    <a:pt x="3648" y="6538"/>
                    <a:pt x="4347" y="6447"/>
                    <a:pt x="4590" y="5444"/>
                  </a:cubicBezTo>
                  <a:cubicBezTo>
                    <a:pt x="4590" y="5444"/>
                    <a:pt x="5624" y="5930"/>
                    <a:pt x="6779" y="5930"/>
                  </a:cubicBezTo>
                  <a:cubicBezTo>
                    <a:pt x="7144" y="5930"/>
                    <a:pt x="7508" y="5869"/>
                    <a:pt x="7843" y="5748"/>
                  </a:cubicBezTo>
                  <a:cubicBezTo>
                    <a:pt x="7843" y="5748"/>
                    <a:pt x="7873" y="5748"/>
                    <a:pt x="7904" y="5717"/>
                  </a:cubicBezTo>
                  <a:cubicBezTo>
                    <a:pt x="9788" y="5048"/>
                    <a:pt x="9940" y="2465"/>
                    <a:pt x="8177" y="1523"/>
                  </a:cubicBezTo>
                  <a:lnTo>
                    <a:pt x="6992" y="854"/>
                  </a:lnTo>
                  <a:cubicBezTo>
                    <a:pt x="6414" y="580"/>
                    <a:pt x="5897" y="337"/>
                    <a:pt x="5563" y="216"/>
                  </a:cubicBezTo>
                  <a:cubicBezTo>
                    <a:pt x="5174" y="77"/>
                    <a:pt x="4748" y="0"/>
                    <a:pt x="4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8"/>
            <p:cNvSpPr/>
            <p:nvPr/>
          </p:nvSpPr>
          <p:spPr>
            <a:xfrm>
              <a:off x="4694775" y="1688775"/>
              <a:ext cx="73750" cy="468875"/>
            </a:xfrm>
            <a:custGeom>
              <a:avLst/>
              <a:gdLst/>
              <a:ahLst/>
              <a:cxnLst/>
              <a:rect l="l" t="t" r="r" b="b"/>
              <a:pathLst>
                <a:path w="2950" h="18755" extrusionOk="0">
                  <a:moveTo>
                    <a:pt x="2919" y="0"/>
                  </a:moveTo>
                  <a:cubicBezTo>
                    <a:pt x="2919" y="0"/>
                    <a:pt x="275" y="3100"/>
                    <a:pt x="275" y="3374"/>
                  </a:cubicBezTo>
                  <a:cubicBezTo>
                    <a:pt x="275" y="3526"/>
                    <a:pt x="123" y="5046"/>
                    <a:pt x="1" y="6322"/>
                  </a:cubicBezTo>
                  <a:cubicBezTo>
                    <a:pt x="852" y="8602"/>
                    <a:pt x="1734" y="10943"/>
                    <a:pt x="1217" y="13435"/>
                  </a:cubicBezTo>
                  <a:cubicBezTo>
                    <a:pt x="1217" y="13526"/>
                    <a:pt x="1186" y="13617"/>
                    <a:pt x="1156" y="13709"/>
                  </a:cubicBezTo>
                  <a:cubicBezTo>
                    <a:pt x="1156" y="13800"/>
                    <a:pt x="1126" y="13891"/>
                    <a:pt x="1095" y="13982"/>
                  </a:cubicBezTo>
                  <a:cubicBezTo>
                    <a:pt x="1034" y="14195"/>
                    <a:pt x="974" y="14377"/>
                    <a:pt x="943" y="14590"/>
                  </a:cubicBezTo>
                  <a:cubicBezTo>
                    <a:pt x="882" y="14742"/>
                    <a:pt x="852" y="14924"/>
                    <a:pt x="791" y="15076"/>
                  </a:cubicBezTo>
                  <a:cubicBezTo>
                    <a:pt x="609" y="15745"/>
                    <a:pt x="518" y="16444"/>
                    <a:pt x="457" y="17082"/>
                  </a:cubicBezTo>
                  <a:cubicBezTo>
                    <a:pt x="457" y="17234"/>
                    <a:pt x="457" y="17386"/>
                    <a:pt x="457" y="17538"/>
                  </a:cubicBezTo>
                  <a:cubicBezTo>
                    <a:pt x="518" y="18025"/>
                    <a:pt x="882" y="18693"/>
                    <a:pt x="2463" y="18754"/>
                  </a:cubicBezTo>
                  <a:lnTo>
                    <a:pt x="2645" y="18754"/>
                  </a:lnTo>
                  <a:cubicBezTo>
                    <a:pt x="2341" y="17082"/>
                    <a:pt x="2676" y="15502"/>
                    <a:pt x="2889" y="13769"/>
                  </a:cubicBezTo>
                  <a:cubicBezTo>
                    <a:pt x="2949" y="13253"/>
                    <a:pt x="2919" y="12158"/>
                    <a:pt x="2889" y="11794"/>
                  </a:cubicBezTo>
                  <a:cubicBezTo>
                    <a:pt x="2250" y="5684"/>
                    <a:pt x="2919" y="0"/>
                    <a:pt x="29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8"/>
            <p:cNvSpPr/>
            <p:nvPr/>
          </p:nvSpPr>
          <p:spPr>
            <a:xfrm>
              <a:off x="4567875" y="1781475"/>
              <a:ext cx="151250" cy="167500"/>
            </a:xfrm>
            <a:custGeom>
              <a:avLst/>
              <a:gdLst/>
              <a:ahLst/>
              <a:cxnLst/>
              <a:rect l="l" t="t" r="r" b="b"/>
              <a:pathLst>
                <a:path w="6050" h="6700" extrusionOk="0">
                  <a:moveTo>
                    <a:pt x="1247" y="0"/>
                  </a:moveTo>
                  <a:cubicBezTo>
                    <a:pt x="1247" y="0"/>
                    <a:pt x="1" y="4620"/>
                    <a:pt x="1" y="5350"/>
                  </a:cubicBezTo>
                  <a:cubicBezTo>
                    <a:pt x="1" y="5970"/>
                    <a:pt x="1296" y="6700"/>
                    <a:pt x="2524" y="6700"/>
                  </a:cubicBezTo>
                  <a:cubicBezTo>
                    <a:pt x="2742" y="6700"/>
                    <a:pt x="2957" y="6677"/>
                    <a:pt x="3162" y="6627"/>
                  </a:cubicBezTo>
                  <a:cubicBezTo>
                    <a:pt x="4560" y="6292"/>
                    <a:pt x="6050" y="1459"/>
                    <a:pt x="6050" y="1459"/>
                  </a:cubicBezTo>
                  <a:lnTo>
                    <a:pt x="1247" y="0"/>
                  </a:lnTo>
                  <a:close/>
                </a:path>
              </a:pathLst>
            </a:custGeom>
            <a:solidFill>
              <a:srgbClr val="FFD1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8"/>
            <p:cNvSpPr/>
            <p:nvPr/>
          </p:nvSpPr>
          <p:spPr>
            <a:xfrm>
              <a:off x="4611200" y="1584600"/>
              <a:ext cx="168725" cy="257700"/>
            </a:xfrm>
            <a:custGeom>
              <a:avLst/>
              <a:gdLst/>
              <a:ahLst/>
              <a:cxnLst/>
              <a:rect l="l" t="t" r="r" b="b"/>
              <a:pathLst>
                <a:path w="6749" h="10308" extrusionOk="0">
                  <a:moveTo>
                    <a:pt x="3223" y="0"/>
                  </a:moveTo>
                  <a:cubicBezTo>
                    <a:pt x="3181" y="0"/>
                    <a:pt x="3141" y="1"/>
                    <a:pt x="3101" y="3"/>
                  </a:cubicBezTo>
                  <a:lnTo>
                    <a:pt x="3010" y="3"/>
                  </a:lnTo>
                  <a:cubicBezTo>
                    <a:pt x="2614" y="398"/>
                    <a:pt x="2311" y="884"/>
                    <a:pt x="2159" y="1432"/>
                  </a:cubicBezTo>
                  <a:cubicBezTo>
                    <a:pt x="1642" y="3073"/>
                    <a:pt x="669" y="6295"/>
                    <a:pt x="0" y="8757"/>
                  </a:cubicBezTo>
                  <a:cubicBezTo>
                    <a:pt x="760" y="9213"/>
                    <a:pt x="2159" y="9851"/>
                    <a:pt x="4408" y="10307"/>
                  </a:cubicBezTo>
                  <a:cubicBezTo>
                    <a:pt x="5289" y="8058"/>
                    <a:pt x="6748" y="4897"/>
                    <a:pt x="6748" y="2982"/>
                  </a:cubicBezTo>
                  <a:cubicBezTo>
                    <a:pt x="6748" y="1003"/>
                    <a:pt x="4626" y="0"/>
                    <a:pt x="3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8"/>
            <p:cNvSpPr/>
            <p:nvPr/>
          </p:nvSpPr>
          <p:spPr>
            <a:xfrm>
              <a:off x="4626400" y="1674325"/>
              <a:ext cx="3825" cy="29675"/>
            </a:xfrm>
            <a:custGeom>
              <a:avLst/>
              <a:gdLst/>
              <a:ahLst/>
              <a:cxnLst/>
              <a:rect l="l" t="t" r="r" b="b"/>
              <a:pathLst>
                <a:path w="153" h="1187" extrusionOk="0">
                  <a:moveTo>
                    <a:pt x="0" y="1186"/>
                  </a:moveTo>
                  <a:cubicBezTo>
                    <a:pt x="61" y="760"/>
                    <a:pt x="122" y="365"/>
                    <a:pt x="152" y="1"/>
                  </a:cubicBezTo>
                  <a:cubicBezTo>
                    <a:pt x="122" y="365"/>
                    <a:pt x="61" y="760"/>
                    <a:pt x="0" y="1186"/>
                  </a:cubicBezTo>
                  <a:close/>
                </a:path>
              </a:pathLst>
            </a:custGeom>
            <a:solidFill>
              <a:srgbClr val="EA61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8"/>
            <p:cNvSpPr/>
            <p:nvPr/>
          </p:nvSpPr>
          <p:spPr>
            <a:xfrm>
              <a:off x="4637025" y="1628725"/>
              <a:ext cx="25" cy="2325"/>
            </a:xfrm>
            <a:custGeom>
              <a:avLst/>
              <a:gdLst/>
              <a:ahLst/>
              <a:cxnLst/>
              <a:rect l="l" t="t" r="r" b="b"/>
              <a:pathLst>
                <a:path w="1" h="93" extrusionOk="0">
                  <a:moveTo>
                    <a:pt x="1" y="1"/>
                  </a:moveTo>
                  <a:cubicBezTo>
                    <a:pt x="1" y="31"/>
                    <a:pt x="1" y="62"/>
                    <a:pt x="1" y="92"/>
                  </a:cubicBezTo>
                  <a:lnTo>
                    <a:pt x="1" y="92"/>
                  </a:lnTo>
                  <a:cubicBezTo>
                    <a:pt x="1" y="62"/>
                    <a:pt x="1" y="31"/>
                    <a:pt x="1" y="1"/>
                  </a:cubicBezTo>
                  <a:close/>
                </a:path>
              </a:pathLst>
            </a:custGeom>
            <a:solidFill>
              <a:srgbClr val="EA61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8"/>
            <p:cNvSpPr/>
            <p:nvPr/>
          </p:nvSpPr>
          <p:spPr>
            <a:xfrm>
              <a:off x="4591450" y="1487400"/>
              <a:ext cx="224950" cy="316125"/>
            </a:xfrm>
            <a:custGeom>
              <a:avLst/>
              <a:gdLst/>
              <a:ahLst/>
              <a:cxnLst/>
              <a:rect l="l" t="t" r="r" b="b"/>
              <a:pathLst>
                <a:path w="8998" h="12645" extrusionOk="0">
                  <a:moveTo>
                    <a:pt x="8997" y="0"/>
                  </a:moveTo>
                  <a:lnTo>
                    <a:pt x="8450" y="183"/>
                  </a:lnTo>
                  <a:cubicBezTo>
                    <a:pt x="7599" y="517"/>
                    <a:pt x="7022" y="791"/>
                    <a:pt x="6566" y="1034"/>
                  </a:cubicBezTo>
                  <a:cubicBezTo>
                    <a:pt x="6322" y="1125"/>
                    <a:pt x="6140" y="1216"/>
                    <a:pt x="5988" y="1338"/>
                  </a:cubicBezTo>
                  <a:cubicBezTo>
                    <a:pt x="5867" y="1398"/>
                    <a:pt x="5745" y="1459"/>
                    <a:pt x="5654" y="1520"/>
                  </a:cubicBezTo>
                  <a:cubicBezTo>
                    <a:pt x="5532" y="1581"/>
                    <a:pt x="5441" y="1642"/>
                    <a:pt x="5350" y="1702"/>
                  </a:cubicBezTo>
                  <a:cubicBezTo>
                    <a:pt x="5289" y="1733"/>
                    <a:pt x="5228" y="1763"/>
                    <a:pt x="5167" y="1824"/>
                  </a:cubicBezTo>
                  <a:lnTo>
                    <a:pt x="5137" y="1824"/>
                  </a:lnTo>
                  <a:cubicBezTo>
                    <a:pt x="5137" y="1854"/>
                    <a:pt x="5137" y="1854"/>
                    <a:pt x="5107" y="1854"/>
                  </a:cubicBezTo>
                  <a:cubicBezTo>
                    <a:pt x="5046" y="1885"/>
                    <a:pt x="4985" y="1946"/>
                    <a:pt x="4924" y="1976"/>
                  </a:cubicBezTo>
                  <a:cubicBezTo>
                    <a:pt x="4803" y="2067"/>
                    <a:pt x="4620" y="2189"/>
                    <a:pt x="4468" y="2310"/>
                  </a:cubicBezTo>
                  <a:cubicBezTo>
                    <a:pt x="4256" y="2462"/>
                    <a:pt x="4043" y="2614"/>
                    <a:pt x="3800" y="2797"/>
                  </a:cubicBezTo>
                  <a:cubicBezTo>
                    <a:pt x="3769" y="2827"/>
                    <a:pt x="3739" y="2857"/>
                    <a:pt x="3708" y="2888"/>
                  </a:cubicBezTo>
                  <a:cubicBezTo>
                    <a:pt x="3678" y="2888"/>
                    <a:pt x="3678" y="2918"/>
                    <a:pt x="3678" y="2918"/>
                  </a:cubicBezTo>
                  <a:cubicBezTo>
                    <a:pt x="3648" y="2918"/>
                    <a:pt x="3648" y="2949"/>
                    <a:pt x="3617" y="2949"/>
                  </a:cubicBezTo>
                  <a:cubicBezTo>
                    <a:pt x="3587" y="2979"/>
                    <a:pt x="3556" y="2979"/>
                    <a:pt x="3526" y="3009"/>
                  </a:cubicBezTo>
                  <a:cubicBezTo>
                    <a:pt x="3496" y="3040"/>
                    <a:pt x="3465" y="3101"/>
                    <a:pt x="3404" y="3131"/>
                  </a:cubicBezTo>
                  <a:lnTo>
                    <a:pt x="3404" y="3161"/>
                  </a:lnTo>
                  <a:cubicBezTo>
                    <a:pt x="3192" y="3374"/>
                    <a:pt x="2888" y="3709"/>
                    <a:pt x="2553" y="4256"/>
                  </a:cubicBezTo>
                  <a:cubicBezTo>
                    <a:pt x="2401" y="4499"/>
                    <a:pt x="2249" y="4742"/>
                    <a:pt x="2128" y="5046"/>
                  </a:cubicBezTo>
                  <a:cubicBezTo>
                    <a:pt x="2037" y="5259"/>
                    <a:pt x="1915" y="5471"/>
                    <a:pt x="1824" y="5684"/>
                  </a:cubicBezTo>
                  <a:cubicBezTo>
                    <a:pt x="1824" y="5705"/>
                    <a:pt x="1824" y="5725"/>
                    <a:pt x="1824" y="5745"/>
                  </a:cubicBezTo>
                  <a:lnTo>
                    <a:pt x="1824" y="5775"/>
                  </a:lnTo>
                  <a:cubicBezTo>
                    <a:pt x="1611" y="6262"/>
                    <a:pt x="1398" y="6839"/>
                    <a:pt x="1216" y="7508"/>
                  </a:cubicBezTo>
                  <a:cubicBezTo>
                    <a:pt x="1216" y="7599"/>
                    <a:pt x="1186" y="7690"/>
                    <a:pt x="1155" y="7782"/>
                  </a:cubicBezTo>
                  <a:cubicBezTo>
                    <a:pt x="1034" y="8207"/>
                    <a:pt x="882" y="8693"/>
                    <a:pt x="760" y="9149"/>
                  </a:cubicBezTo>
                  <a:cubicBezTo>
                    <a:pt x="487" y="10122"/>
                    <a:pt x="213" y="11125"/>
                    <a:pt x="0" y="12098"/>
                  </a:cubicBezTo>
                  <a:cubicBezTo>
                    <a:pt x="0" y="12098"/>
                    <a:pt x="213" y="12310"/>
                    <a:pt x="790" y="12645"/>
                  </a:cubicBezTo>
                  <a:cubicBezTo>
                    <a:pt x="1186" y="11155"/>
                    <a:pt x="1702" y="9362"/>
                    <a:pt x="2158" y="7842"/>
                  </a:cubicBezTo>
                  <a:cubicBezTo>
                    <a:pt x="2462" y="6839"/>
                    <a:pt x="2797" y="5958"/>
                    <a:pt x="3040" y="5320"/>
                  </a:cubicBezTo>
                  <a:cubicBezTo>
                    <a:pt x="3982" y="3009"/>
                    <a:pt x="8602" y="791"/>
                    <a:pt x="8997" y="578"/>
                  </a:cubicBezTo>
                  <a:cubicBezTo>
                    <a:pt x="8997" y="243"/>
                    <a:pt x="8997" y="0"/>
                    <a:pt x="8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8"/>
            <p:cNvSpPr/>
            <p:nvPr/>
          </p:nvSpPr>
          <p:spPr>
            <a:xfrm>
              <a:off x="4548900" y="1876450"/>
              <a:ext cx="379200" cy="167200"/>
            </a:xfrm>
            <a:custGeom>
              <a:avLst/>
              <a:gdLst/>
              <a:ahLst/>
              <a:cxnLst/>
              <a:rect l="l" t="t" r="r" b="b"/>
              <a:pathLst>
                <a:path w="15168" h="6688" extrusionOk="0">
                  <a:moveTo>
                    <a:pt x="1033" y="1"/>
                  </a:moveTo>
                  <a:cubicBezTo>
                    <a:pt x="1033" y="1"/>
                    <a:pt x="0" y="4074"/>
                    <a:pt x="608" y="4621"/>
                  </a:cubicBezTo>
                  <a:cubicBezTo>
                    <a:pt x="1003" y="4986"/>
                    <a:pt x="5076" y="5958"/>
                    <a:pt x="8724" y="6262"/>
                  </a:cubicBezTo>
                  <a:cubicBezTo>
                    <a:pt x="12371" y="6536"/>
                    <a:pt x="15046" y="6688"/>
                    <a:pt x="15046" y="6688"/>
                  </a:cubicBezTo>
                  <a:lnTo>
                    <a:pt x="15167" y="5016"/>
                  </a:lnTo>
                  <a:cubicBezTo>
                    <a:pt x="15167" y="5016"/>
                    <a:pt x="10547" y="3587"/>
                    <a:pt x="8754" y="2949"/>
                  </a:cubicBezTo>
                  <a:cubicBezTo>
                    <a:pt x="6900" y="2280"/>
                    <a:pt x="4651" y="1460"/>
                    <a:pt x="4651" y="1460"/>
                  </a:cubicBezTo>
                  <a:lnTo>
                    <a:pt x="1033" y="1"/>
                  </a:lnTo>
                  <a:close/>
                </a:path>
              </a:pathLst>
            </a:custGeom>
            <a:solidFill>
              <a:srgbClr val="FFD1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8"/>
            <p:cNvSpPr/>
            <p:nvPr/>
          </p:nvSpPr>
          <p:spPr>
            <a:xfrm>
              <a:off x="4637025" y="1628725"/>
              <a:ext cx="25" cy="2325"/>
            </a:xfrm>
            <a:custGeom>
              <a:avLst/>
              <a:gdLst/>
              <a:ahLst/>
              <a:cxnLst/>
              <a:rect l="l" t="t" r="r" b="b"/>
              <a:pathLst>
                <a:path w="1" h="93" extrusionOk="0">
                  <a:moveTo>
                    <a:pt x="1" y="92"/>
                  </a:moveTo>
                  <a:cubicBezTo>
                    <a:pt x="1" y="62"/>
                    <a:pt x="1" y="31"/>
                    <a:pt x="1" y="1"/>
                  </a:cubicBezTo>
                  <a:cubicBezTo>
                    <a:pt x="1" y="31"/>
                    <a:pt x="1" y="62"/>
                    <a:pt x="1" y="92"/>
                  </a:cubicBezTo>
                  <a:close/>
                </a:path>
              </a:pathLst>
            </a:custGeom>
            <a:solidFill>
              <a:srgbClr val="EA61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8"/>
            <p:cNvSpPr/>
            <p:nvPr/>
          </p:nvSpPr>
          <p:spPr>
            <a:xfrm>
              <a:off x="4912875" y="1716875"/>
              <a:ext cx="399725" cy="381500"/>
            </a:xfrm>
            <a:custGeom>
              <a:avLst/>
              <a:gdLst/>
              <a:ahLst/>
              <a:cxnLst/>
              <a:rect l="l" t="t" r="r" b="b"/>
              <a:pathLst>
                <a:path w="15989" h="15260" extrusionOk="0">
                  <a:moveTo>
                    <a:pt x="15989" y="396"/>
                  </a:moveTo>
                  <a:lnTo>
                    <a:pt x="15594" y="62"/>
                  </a:lnTo>
                  <a:lnTo>
                    <a:pt x="15594" y="62"/>
                  </a:lnTo>
                  <a:cubicBezTo>
                    <a:pt x="15563" y="31"/>
                    <a:pt x="15502" y="1"/>
                    <a:pt x="15442" y="62"/>
                  </a:cubicBezTo>
                  <a:lnTo>
                    <a:pt x="5046" y="6353"/>
                  </a:lnTo>
                  <a:cubicBezTo>
                    <a:pt x="4894" y="6445"/>
                    <a:pt x="4742" y="6566"/>
                    <a:pt x="4651" y="6749"/>
                  </a:cubicBezTo>
                  <a:lnTo>
                    <a:pt x="31" y="14803"/>
                  </a:lnTo>
                  <a:cubicBezTo>
                    <a:pt x="1" y="14834"/>
                    <a:pt x="1" y="14895"/>
                    <a:pt x="31" y="14925"/>
                  </a:cubicBezTo>
                  <a:lnTo>
                    <a:pt x="31" y="14925"/>
                  </a:lnTo>
                  <a:lnTo>
                    <a:pt x="31" y="14925"/>
                  </a:lnTo>
                  <a:lnTo>
                    <a:pt x="61" y="14925"/>
                  </a:lnTo>
                  <a:lnTo>
                    <a:pt x="426" y="15259"/>
                  </a:lnTo>
                  <a:lnTo>
                    <a:pt x="608" y="14986"/>
                  </a:lnTo>
                  <a:lnTo>
                    <a:pt x="1125" y="14347"/>
                  </a:lnTo>
                  <a:lnTo>
                    <a:pt x="1095" y="14347"/>
                  </a:lnTo>
                  <a:lnTo>
                    <a:pt x="10700" y="8542"/>
                  </a:lnTo>
                  <a:cubicBezTo>
                    <a:pt x="10821" y="8481"/>
                    <a:pt x="10913" y="8390"/>
                    <a:pt x="10973" y="8268"/>
                  </a:cubicBezTo>
                  <a:lnTo>
                    <a:pt x="15198" y="9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8"/>
            <p:cNvSpPr/>
            <p:nvPr/>
          </p:nvSpPr>
          <p:spPr>
            <a:xfrm>
              <a:off x="4922350" y="1725600"/>
              <a:ext cx="392250" cy="373275"/>
            </a:xfrm>
            <a:custGeom>
              <a:avLst/>
              <a:gdLst/>
              <a:ahLst/>
              <a:cxnLst/>
              <a:rect l="l" t="t" r="r" b="b"/>
              <a:pathLst>
                <a:path w="15690" h="14931" extrusionOk="0">
                  <a:moveTo>
                    <a:pt x="15524" y="0"/>
                  </a:moveTo>
                  <a:cubicBezTo>
                    <a:pt x="15502" y="0"/>
                    <a:pt x="15480" y="5"/>
                    <a:pt x="15458" y="16"/>
                  </a:cubicBezTo>
                  <a:lnTo>
                    <a:pt x="5062" y="6339"/>
                  </a:lnTo>
                  <a:cubicBezTo>
                    <a:pt x="4910" y="6430"/>
                    <a:pt x="4758" y="6552"/>
                    <a:pt x="4667" y="6734"/>
                  </a:cubicBezTo>
                  <a:lnTo>
                    <a:pt x="47" y="14789"/>
                  </a:lnTo>
                  <a:cubicBezTo>
                    <a:pt x="0" y="14859"/>
                    <a:pt x="62" y="14930"/>
                    <a:pt x="135" y="14930"/>
                  </a:cubicBezTo>
                  <a:cubicBezTo>
                    <a:pt x="156" y="14930"/>
                    <a:pt x="179" y="14924"/>
                    <a:pt x="199" y="14910"/>
                  </a:cubicBezTo>
                  <a:lnTo>
                    <a:pt x="10716" y="8527"/>
                  </a:lnTo>
                  <a:cubicBezTo>
                    <a:pt x="10838" y="8466"/>
                    <a:pt x="10929" y="8375"/>
                    <a:pt x="10990" y="8254"/>
                  </a:cubicBezTo>
                  <a:lnTo>
                    <a:pt x="15640" y="199"/>
                  </a:lnTo>
                  <a:cubicBezTo>
                    <a:pt x="15690" y="100"/>
                    <a:pt x="15618" y="0"/>
                    <a:pt x="155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8"/>
            <p:cNvSpPr/>
            <p:nvPr/>
          </p:nvSpPr>
          <p:spPr>
            <a:xfrm>
              <a:off x="4866525" y="1968900"/>
              <a:ext cx="156550" cy="94950"/>
            </a:xfrm>
            <a:custGeom>
              <a:avLst/>
              <a:gdLst/>
              <a:ahLst/>
              <a:cxnLst/>
              <a:rect l="l" t="t" r="r" b="b"/>
              <a:pathLst>
                <a:path w="6262" h="3798" extrusionOk="0">
                  <a:moveTo>
                    <a:pt x="4674" y="0"/>
                  </a:moveTo>
                  <a:cubicBezTo>
                    <a:pt x="4301" y="0"/>
                    <a:pt x="3025" y="171"/>
                    <a:pt x="2918" y="224"/>
                  </a:cubicBezTo>
                  <a:cubicBezTo>
                    <a:pt x="2800" y="313"/>
                    <a:pt x="2131" y="894"/>
                    <a:pt x="1760" y="894"/>
                  </a:cubicBezTo>
                  <a:cubicBezTo>
                    <a:pt x="1751" y="894"/>
                    <a:pt x="1742" y="893"/>
                    <a:pt x="1733" y="893"/>
                  </a:cubicBezTo>
                  <a:cubicBezTo>
                    <a:pt x="973" y="832"/>
                    <a:pt x="1" y="558"/>
                    <a:pt x="0" y="558"/>
                  </a:cubicBezTo>
                  <a:lnTo>
                    <a:pt x="0" y="558"/>
                  </a:lnTo>
                  <a:lnTo>
                    <a:pt x="912" y="2899"/>
                  </a:lnTo>
                  <a:cubicBezTo>
                    <a:pt x="1520" y="2959"/>
                    <a:pt x="2979" y="3719"/>
                    <a:pt x="3435" y="3780"/>
                  </a:cubicBezTo>
                  <a:cubicBezTo>
                    <a:pt x="3520" y="3792"/>
                    <a:pt x="3624" y="3797"/>
                    <a:pt x="3734" y="3797"/>
                  </a:cubicBezTo>
                  <a:cubicBezTo>
                    <a:pt x="4178" y="3797"/>
                    <a:pt x="4742" y="3719"/>
                    <a:pt x="4742" y="3719"/>
                  </a:cubicBezTo>
                  <a:cubicBezTo>
                    <a:pt x="4742" y="3719"/>
                    <a:pt x="5715" y="2929"/>
                    <a:pt x="5836" y="2686"/>
                  </a:cubicBezTo>
                  <a:cubicBezTo>
                    <a:pt x="5988" y="2443"/>
                    <a:pt x="6262" y="984"/>
                    <a:pt x="6171" y="953"/>
                  </a:cubicBezTo>
                  <a:cubicBezTo>
                    <a:pt x="6170" y="953"/>
                    <a:pt x="6168" y="953"/>
                    <a:pt x="6167" y="953"/>
                  </a:cubicBezTo>
                  <a:cubicBezTo>
                    <a:pt x="6084" y="953"/>
                    <a:pt x="5214" y="1677"/>
                    <a:pt x="4272" y="1677"/>
                  </a:cubicBezTo>
                  <a:cubicBezTo>
                    <a:pt x="4176" y="1677"/>
                    <a:pt x="4079" y="1669"/>
                    <a:pt x="3982" y="1652"/>
                  </a:cubicBezTo>
                  <a:cubicBezTo>
                    <a:pt x="3709" y="1622"/>
                    <a:pt x="3344" y="1379"/>
                    <a:pt x="3314" y="1288"/>
                  </a:cubicBezTo>
                  <a:cubicBezTo>
                    <a:pt x="3283" y="1197"/>
                    <a:pt x="3344" y="1045"/>
                    <a:pt x="3496" y="923"/>
                  </a:cubicBezTo>
                  <a:cubicBezTo>
                    <a:pt x="3618" y="832"/>
                    <a:pt x="4165" y="710"/>
                    <a:pt x="4438" y="589"/>
                  </a:cubicBezTo>
                  <a:cubicBezTo>
                    <a:pt x="4742" y="467"/>
                    <a:pt x="4864" y="72"/>
                    <a:pt x="4773" y="11"/>
                  </a:cubicBezTo>
                  <a:cubicBezTo>
                    <a:pt x="4761" y="4"/>
                    <a:pt x="4727" y="0"/>
                    <a:pt x="4674" y="0"/>
                  </a:cubicBezTo>
                  <a:close/>
                </a:path>
              </a:pathLst>
            </a:custGeom>
            <a:solidFill>
              <a:srgbClr val="FFD1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8"/>
            <p:cNvSpPr/>
            <p:nvPr/>
          </p:nvSpPr>
          <p:spPr>
            <a:xfrm>
              <a:off x="5195550" y="1867350"/>
              <a:ext cx="47150" cy="52075"/>
            </a:xfrm>
            <a:custGeom>
              <a:avLst/>
              <a:gdLst/>
              <a:ahLst/>
              <a:cxnLst/>
              <a:rect l="l" t="t" r="r" b="b"/>
              <a:pathLst>
                <a:path w="1886" h="2083" extrusionOk="0">
                  <a:moveTo>
                    <a:pt x="1551" y="0"/>
                  </a:moveTo>
                  <a:cubicBezTo>
                    <a:pt x="1551" y="0"/>
                    <a:pt x="700" y="304"/>
                    <a:pt x="396" y="730"/>
                  </a:cubicBezTo>
                  <a:cubicBezTo>
                    <a:pt x="122" y="1155"/>
                    <a:pt x="1" y="1885"/>
                    <a:pt x="31" y="2006"/>
                  </a:cubicBezTo>
                  <a:cubicBezTo>
                    <a:pt x="46" y="2067"/>
                    <a:pt x="130" y="2082"/>
                    <a:pt x="210" y="2082"/>
                  </a:cubicBezTo>
                  <a:cubicBezTo>
                    <a:pt x="290" y="2082"/>
                    <a:pt x="366" y="2067"/>
                    <a:pt x="366" y="2067"/>
                  </a:cubicBezTo>
                  <a:cubicBezTo>
                    <a:pt x="366" y="2067"/>
                    <a:pt x="913" y="1945"/>
                    <a:pt x="1217" y="1398"/>
                  </a:cubicBezTo>
                  <a:cubicBezTo>
                    <a:pt x="1521" y="851"/>
                    <a:pt x="1885" y="304"/>
                    <a:pt x="1551" y="0"/>
                  </a:cubicBezTo>
                  <a:close/>
                </a:path>
              </a:pathLst>
            </a:custGeom>
            <a:solidFill>
              <a:srgbClr val="FFD1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8"/>
            <p:cNvSpPr/>
            <p:nvPr/>
          </p:nvSpPr>
          <p:spPr>
            <a:xfrm>
              <a:off x="7755625" y="2621150"/>
              <a:ext cx="132250" cy="71300"/>
            </a:xfrm>
            <a:custGeom>
              <a:avLst/>
              <a:gdLst/>
              <a:ahLst/>
              <a:cxnLst/>
              <a:rect l="l" t="t" r="r" b="b"/>
              <a:pathLst>
                <a:path w="5290" h="2852" extrusionOk="0">
                  <a:moveTo>
                    <a:pt x="5290" y="0"/>
                  </a:moveTo>
                  <a:lnTo>
                    <a:pt x="943" y="1399"/>
                  </a:lnTo>
                  <a:cubicBezTo>
                    <a:pt x="943" y="1399"/>
                    <a:pt x="1" y="1520"/>
                    <a:pt x="92" y="2159"/>
                  </a:cubicBezTo>
                  <a:cubicBezTo>
                    <a:pt x="167" y="2661"/>
                    <a:pt x="782" y="2852"/>
                    <a:pt x="1319" y="2852"/>
                  </a:cubicBezTo>
                  <a:cubicBezTo>
                    <a:pt x="1432" y="2852"/>
                    <a:pt x="1542" y="2843"/>
                    <a:pt x="1642" y="2827"/>
                  </a:cubicBezTo>
                  <a:cubicBezTo>
                    <a:pt x="2220" y="2736"/>
                    <a:pt x="2676" y="2493"/>
                    <a:pt x="3040" y="2250"/>
                  </a:cubicBezTo>
                  <a:cubicBezTo>
                    <a:pt x="3405" y="1976"/>
                    <a:pt x="3922" y="1520"/>
                    <a:pt x="4044" y="1459"/>
                  </a:cubicBezTo>
                  <a:cubicBezTo>
                    <a:pt x="4104" y="1414"/>
                    <a:pt x="4127" y="1406"/>
                    <a:pt x="4150" y="1406"/>
                  </a:cubicBezTo>
                  <a:cubicBezTo>
                    <a:pt x="4161" y="1406"/>
                    <a:pt x="4173" y="1408"/>
                    <a:pt x="4189" y="1408"/>
                  </a:cubicBezTo>
                  <a:cubicBezTo>
                    <a:pt x="4205" y="1408"/>
                    <a:pt x="4226" y="1406"/>
                    <a:pt x="4256" y="1399"/>
                  </a:cubicBezTo>
                  <a:cubicBezTo>
                    <a:pt x="4378" y="1338"/>
                    <a:pt x="5168" y="730"/>
                    <a:pt x="5199" y="608"/>
                  </a:cubicBezTo>
                  <a:cubicBezTo>
                    <a:pt x="5259" y="517"/>
                    <a:pt x="5290" y="1"/>
                    <a:pt x="5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8"/>
            <p:cNvSpPr/>
            <p:nvPr/>
          </p:nvSpPr>
          <p:spPr>
            <a:xfrm>
              <a:off x="7753350" y="2574475"/>
              <a:ext cx="141375" cy="114875"/>
            </a:xfrm>
            <a:custGeom>
              <a:avLst/>
              <a:gdLst/>
              <a:ahLst/>
              <a:cxnLst/>
              <a:rect l="l" t="t" r="r" b="b"/>
              <a:pathLst>
                <a:path w="5655" h="4595" extrusionOk="0">
                  <a:moveTo>
                    <a:pt x="3755" y="1"/>
                  </a:moveTo>
                  <a:cubicBezTo>
                    <a:pt x="3453" y="1"/>
                    <a:pt x="3223" y="13"/>
                    <a:pt x="3223" y="13"/>
                  </a:cubicBezTo>
                  <a:cubicBezTo>
                    <a:pt x="3223" y="13"/>
                    <a:pt x="3040" y="105"/>
                    <a:pt x="2827" y="469"/>
                  </a:cubicBezTo>
                  <a:cubicBezTo>
                    <a:pt x="2615" y="804"/>
                    <a:pt x="2007" y="1837"/>
                    <a:pt x="1399" y="2263"/>
                  </a:cubicBezTo>
                  <a:cubicBezTo>
                    <a:pt x="821" y="2658"/>
                    <a:pt x="122" y="3053"/>
                    <a:pt x="61" y="3418"/>
                  </a:cubicBezTo>
                  <a:cubicBezTo>
                    <a:pt x="1" y="3752"/>
                    <a:pt x="213" y="4299"/>
                    <a:pt x="791" y="4512"/>
                  </a:cubicBezTo>
                  <a:cubicBezTo>
                    <a:pt x="969" y="4569"/>
                    <a:pt x="1150" y="4594"/>
                    <a:pt x="1331" y="4594"/>
                  </a:cubicBezTo>
                  <a:cubicBezTo>
                    <a:pt x="2012" y="4594"/>
                    <a:pt x="2688" y="4234"/>
                    <a:pt x="3192" y="3874"/>
                  </a:cubicBezTo>
                  <a:cubicBezTo>
                    <a:pt x="3800" y="3387"/>
                    <a:pt x="4621" y="2719"/>
                    <a:pt x="5046" y="2384"/>
                  </a:cubicBezTo>
                  <a:cubicBezTo>
                    <a:pt x="5654" y="1898"/>
                    <a:pt x="5350" y="530"/>
                    <a:pt x="5107" y="226"/>
                  </a:cubicBezTo>
                  <a:cubicBezTo>
                    <a:pt x="4955" y="36"/>
                    <a:pt x="4257" y="1"/>
                    <a:pt x="37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8"/>
            <p:cNvSpPr/>
            <p:nvPr/>
          </p:nvSpPr>
          <p:spPr>
            <a:xfrm>
              <a:off x="7830100" y="2546675"/>
              <a:ext cx="54750" cy="52225"/>
            </a:xfrm>
            <a:custGeom>
              <a:avLst/>
              <a:gdLst/>
              <a:ahLst/>
              <a:cxnLst/>
              <a:rect l="l" t="t" r="r" b="b"/>
              <a:pathLst>
                <a:path w="2190" h="2089" extrusionOk="0">
                  <a:moveTo>
                    <a:pt x="122" y="1"/>
                  </a:moveTo>
                  <a:lnTo>
                    <a:pt x="1" y="1520"/>
                  </a:lnTo>
                  <a:cubicBezTo>
                    <a:pt x="1" y="1612"/>
                    <a:pt x="31" y="1703"/>
                    <a:pt x="92" y="1794"/>
                  </a:cubicBezTo>
                  <a:cubicBezTo>
                    <a:pt x="228" y="1913"/>
                    <a:pt x="477" y="2088"/>
                    <a:pt x="829" y="2088"/>
                  </a:cubicBezTo>
                  <a:cubicBezTo>
                    <a:pt x="1108" y="2088"/>
                    <a:pt x="1452" y="1978"/>
                    <a:pt x="1855" y="1642"/>
                  </a:cubicBezTo>
                  <a:cubicBezTo>
                    <a:pt x="1946" y="1581"/>
                    <a:pt x="1976" y="1490"/>
                    <a:pt x="2007" y="1399"/>
                  </a:cubicBezTo>
                  <a:lnTo>
                    <a:pt x="2189" y="274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8"/>
            <p:cNvSpPr/>
            <p:nvPr/>
          </p:nvSpPr>
          <p:spPr>
            <a:xfrm>
              <a:off x="7885575" y="2476000"/>
              <a:ext cx="96525" cy="117250"/>
            </a:xfrm>
            <a:custGeom>
              <a:avLst/>
              <a:gdLst/>
              <a:ahLst/>
              <a:cxnLst/>
              <a:rect l="l" t="t" r="r" b="b"/>
              <a:pathLst>
                <a:path w="3861" h="4690" extrusionOk="0">
                  <a:moveTo>
                    <a:pt x="3587" y="1"/>
                  </a:moveTo>
                  <a:lnTo>
                    <a:pt x="700" y="3405"/>
                  </a:lnTo>
                  <a:cubicBezTo>
                    <a:pt x="700" y="3405"/>
                    <a:pt x="1" y="3983"/>
                    <a:pt x="396" y="4469"/>
                  </a:cubicBezTo>
                  <a:cubicBezTo>
                    <a:pt x="532" y="4627"/>
                    <a:pt x="720" y="4690"/>
                    <a:pt x="925" y="4690"/>
                  </a:cubicBezTo>
                  <a:cubicBezTo>
                    <a:pt x="1311" y="4690"/>
                    <a:pt x="1759" y="4464"/>
                    <a:pt x="2037" y="4226"/>
                  </a:cubicBezTo>
                  <a:cubicBezTo>
                    <a:pt x="2463" y="3861"/>
                    <a:pt x="2706" y="3405"/>
                    <a:pt x="2888" y="3010"/>
                  </a:cubicBezTo>
                  <a:cubicBezTo>
                    <a:pt x="3040" y="2615"/>
                    <a:pt x="3101" y="2250"/>
                    <a:pt x="3162" y="1977"/>
                  </a:cubicBezTo>
                  <a:cubicBezTo>
                    <a:pt x="3162" y="1855"/>
                    <a:pt x="3314" y="1733"/>
                    <a:pt x="3405" y="1642"/>
                  </a:cubicBezTo>
                  <a:cubicBezTo>
                    <a:pt x="3496" y="1521"/>
                    <a:pt x="3861" y="670"/>
                    <a:pt x="3830" y="548"/>
                  </a:cubicBezTo>
                  <a:cubicBezTo>
                    <a:pt x="3830" y="457"/>
                    <a:pt x="3587" y="1"/>
                    <a:pt x="3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8"/>
            <p:cNvSpPr/>
            <p:nvPr/>
          </p:nvSpPr>
          <p:spPr>
            <a:xfrm>
              <a:off x="7881775" y="2447575"/>
              <a:ext cx="100325" cy="142625"/>
            </a:xfrm>
            <a:custGeom>
              <a:avLst/>
              <a:gdLst/>
              <a:ahLst/>
              <a:cxnLst/>
              <a:rect l="l" t="t" r="r" b="b"/>
              <a:pathLst>
                <a:path w="4013" h="5705" extrusionOk="0">
                  <a:moveTo>
                    <a:pt x="2646" y="1"/>
                  </a:moveTo>
                  <a:cubicBezTo>
                    <a:pt x="2204" y="1"/>
                    <a:pt x="1156" y="682"/>
                    <a:pt x="1156" y="682"/>
                  </a:cubicBezTo>
                  <a:cubicBezTo>
                    <a:pt x="1156" y="682"/>
                    <a:pt x="973" y="956"/>
                    <a:pt x="912" y="1320"/>
                  </a:cubicBezTo>
                  <a:cubicBezTo>
                    <a:pt x="852" y="1685"/>
                    <a:pt x="912" y="2840"/>
                    <a:pt x="669" y="3509"/>
                  </a:cubicBezTo>
                  <a:cubicBezTo>
                    <a:pt x="396" y="4147"/>
                    <a:pt x="1" y="4816"/>
                    <a:pt x="153" y="5150"/>
                  </a:cubicBezTo>
                  <a:cubicBezTo>
                    <a:pt x="253" y="5427"/>
                    <a:pt x="584" y="5705"/>
                    <a:pt x="1023" y="5705"/>
                  </a:cubicBezTo>
                  <a:cubicBezTo>
                    <a:pt x="1114" y="5705"/>
                    <a:pt x="1209" y="5693"/>
                    <a:pt x="1308" y="5667"/>
                  </a:cubicBezTo>
                  <a:cubicBezTo>
                    <a:pt x="2159" y="5484"/>
                    <a:pt x="2675" y="4633"/>
                    <a:pt x="2949" y="3934"/>
                  </a:cubicBezTo>
                  <a:cubicBezTo>
                    <a:pt x="3071" y="3600"/>
                    <a:pt x="3071" y="3205"/>
                    <a:pt x="3192" y="2840"/>
                  </a:cubicBezTo>
                  <a:cubicBezTo>
                    <a:pt x="3344" y="2384"/>
                    <a:pt x="3648" y="2019"/>
                    <a:pt x="3739" y="1746"/>
                  </a:cubicBezTo>
                  <a:cubicBezTo>
                    <a:pt x="4013" y="1016"/>
                    <a:pt x="3101" y="165"/>
                    <a:pt x="2736" y="13"/>
                  </a:cubicBezTo>
                  <a:cubicBezTo>
                    <a:pt x="2710" y="5"/>
                    <a:pt x="2680" y="1"/>
                    <a:pt x="26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8"/>
            <p:cNvSpPr/>
            <p:nvPr/>
          </p:nvSpPr>
          <p:spPr>
            <a:xfrm>
              <a:off x="7892425" y="2426625"/>
              <a:ext cx="60050" cy="61250"/>
            </a:xfrm>
            <a:custGeom>
              <a:avLst/>
              <a:gdLst/>
              <a:ahLst/>
              <a:cxnLst/>
              <a:rect l="l" t="t" r="r" b="b"/>
              <a:pathLst>
                <a:path w="2402" h="2450" extrusionOk="0">
                  <a:moveTo>
                    <a:pt x="1854" y="0"/>
                  </a:moveTo>
                  <a:lnTo>
                    <a:pt x="0" y="973"/>
                  </a:lnTo>
                  <a:lnTo>
                    <a:pt x="821" y="2280"/>
                  </a:lnTo>
                  <a:cubicBezTo>
                    <a:pt x="851" y="2371"/>
                    <a:pt x="942" y="2432"/>
                    <a:pt x="1034" y="2432"/>
                  </a:cubicBezTo>
                  <a:cubicBezTo>
                    <a:pt x="1090" y="2442"/>
                    <a:pt x="1159" y="2450"/>
                    <a:pt x="1234" y="2450"/>
                  </a:cubicBezTo>
                  <a:cubicBezTo>
                    <a:pt x="1603" y="2450"/>
                    <a:pt x="2144" y="2266"/>
                    <a:pt x="2371" y="1307"/>
                  </a:cubicBezTo>
                  <a:cubicBezTo>
                    <a:pt x="2401" y="1216"/>
                    <a:pt x="2401" y="1125"/>
                    <a:pt x="2341" y="1034"/>
                  </a:cubicBezTo>
                  <a:lnTo>
                    <a:pt x="1854" y="0"/>
                  </a:ln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8"/>
            <p:cNvSpPr/>
            <p:nvPr/>
          </p:nvSpPr>
          <p:spPr>
            <a:xfrm>
              <a:off x="7602125" y="1798200"/>
              <a:ext cx="138325" cy="196900"/>
            </a:xfrm>
            <a:custGeom>
              <a:avLst/>
              <a:gdLst/>
              <a:ahLst/>
              <a:cxnLst/>
              <a:rect l="l" t="t" r="r" b="b"/>
              <a:pathLst>
                <a:path w="5533" h="7876" extrusionOk="0">
                  <a:moveTo>
                    <a:pt x="3861" y="0"/>
                  </a:moveTo>
                  <a:cubicBezTo>
                    <a:pt x="3861" y="0"/>
                    <a:pt x="2311" y="2432"/>
                    <a:pt x="1673" y="2979"/>
                  </a:cubicBezTo>
                  <a:cubicBezTo>
                    <a:pt x="1612" y="3040"/>
                    <a:pt x="1551" y="3070"/>
                    <a:pt x="1490" y="3131"/>
                  </a:cubicBezTo>
                  <a:cubicBezTo>
                    <a:pt x="1490" y="3131"/>
                    <a:pt x="1430" y="3192"/>
                    <a:pt x="1308" y="3313"/>
                  </a:cubicBezTo>
                  <a:cubicBezTo>
                    <a:pt x="1278" y="3313"/>
                    <a:pt x="1278" y="3344"/>
                    <a:pt x="1247" y="3374"/>
                  </a:cubicBezTo>
                  <a:cubicBezTo>
                    <a:pt x="882" y="3739"/>
                    <a:pt x="275" y="4559"/>
                    <a:pt x="92" y="5593"/>
                  </a:cubicBezTo>
                  <a:cubicBezTo>
                    <a:pt x="31" y="6140"/>
                    <a:pt x="1" y="6900"/>
                    <a:pt x="153" y="7386"/>
                  </a:cubicBezTo>
                  <a:cubicBezTo>
                    <a:pt x="209" y="7696"/>
                    <a:pt x="475" y="7876"/>
                    <a:pt x="756" y="7876"/>
                  </a:cubicBezTo>
                  <a:cubicBezTo>
                    <a:pt x="778" y="7876"/>
                    <a:pt x="800" y="7875"/>
                    <a:pt x="822" y="7873"/>
                  </a:cubicBezTo>
                  <a:cubicBezTo>
                    <a:pt x="1095" y="7812"/>
                    <a:pt x="1369" y="7721"/>
                    <a:pt x="1642" y="7538"/>
                  </a:cubicBezTo>
                  <a:cubicBezTo>
                    <a:pt x="1946" y="7325"/>
                    <a:pt x="2007" y="6961"/>
                    <a:pt x="2098" y="6717"/>
                  </a:cubicBezTo>
                  <a:cubicBezTo>
                    <a:pt x="2189" y="6535"/>
                    <a:pt x="2524" y="6049"/>
                    <a:pt x="2524" y="6049"/>
                  </a:cubicBezTo>
                  <a:cubicBezTo>
                    <a:pt x="2676" y="5745"/>
                    <a:pt x="3132" y="5502"/>
                    <a:pt x="3193" y="5015"/>
                  </a:cubicBezTo>
                  <a:cubicBezTo>
                    <a:pt x="3253" y="4468"/>
                    <a:pt x="3132" y="4225"/>
                    <a:pt x="3314" y="3982"/>
                  </a:cubicBezTo>
                  <a:cubicBezTo>
                    <a:pt x="3496" y="3708"/>
                    <a:pt x="5533" y="973"/>
                    <a:pt x="5533" y="973"/>
                  </a:cubicBezTo>
                  <a:lnTo>
                    <a:pt x="3861" y="0"/>
                  </a:ln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8"/>
            <p:cNvSpPr/>
            <p:nvPr/>
          </p:nvSpPr>
          <p:spPr>
            <a:xfrm>
              <a:off x="7683450" y="1752600"/>
              <a:ext cx="108675" cy="94250"/>
            </a:xfrm>
            <a:custGeom>
              <a:avLst/>
              <a:gdLst/>
              <a:ahLst/>
              <a:cxnLst/>
              <a:rect l="l" t="t" r="r" b="b"/>
              <a:pathLst>
                <a:path w="4347" h="3770" extrusionOk="0">
                  <a:moveTo>
                    <a:pt x="1338" y="0"/>
                  </a:moveTo>
                  <a:cubicBezTo>
                    <a:pt x="669" y="1277"/>
                    <a:pt x="0" y="2614"/>
                    <a:pt x="0" y="2614"/>
                  </a:cubicBezTo>
                  <a:cubicBezTo>
                    <a:pt x="608" y="2645"/>
                    <a:pt x="1095" y="3010"/>
                    <a:pt x="1368" y="3313"/>
                  </a:cubicBezTo>
                  <a:cubicBezTo>
                    <a:pt x="1611" y="3557"/>
                    <a:pt x="1733" y="3769"/>
                    <a:pt x="1733" y="3769"/>
                  </a:cubicBezTo>
                  <a:cubicBezTo>
                    <a:pt x="1733" y="3769"/>
                    <a:pt x="3253" y="1794"/>
                    <a:pt x="4347" y="244"/>
                  </a:cubicBezTo>
                  <a:lnTo>
                    <a:pt x="1338" y="0"/>
                  </a:lnTo>
                  <a:close/>
                </a:path>
              </a:pathLst>
            </a:custGeom>
            <a:solidFill>
              <a:srgbClr val="EF9E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8"/>
            <p:cNvSpPr/>
            <p:nvPr/>
          </p:nvSpPr>
          <p:spPr>
            <a:xfrm>
              <a:off x="7717650" y="1755625"/>
              <a:ext cx="74475" cy="91225"/>
            </a:xfrm>
            <a:custGeom>
              <a:avLst/>
              <a:gdLst/>
              <a:ahLst/>
              <a:cxnLst/>
              <a:rect l="l" t="t" r="r" b="b"/>
              <a:pathLst>
                <a:path w="2979" h="3649" extrusionOk="0">
                  <a:moveTo>
                    <a:pt x="1520" y="1"/>
                  </a:moveTo>
                  <a:cubicBezTo>
                    <a:pt x="1550" y="92"/>
                    <a:pt x="1550" y="183"/>
                    <a:pt x="1581" y="244"/>
                  </a:cubicBezTo>
                  <a:cubicBezTo>
                    <a:pt x="1702" y="822"/>
                    <a:pt x="456" y="2585"/>
                    <a:pt x="0" y="3192"/>
                  </a:cubicBezTo>
                  <a:cubicBezTo>
                    <a:pt x="243" y="3436"/>
                    <a:pt x="365" y="3648"/>
                    <a:pt x="365" y="3648"/>
                  </a:cubicBezTo>
                  <a:cubicBezTo>
                    <a:pt x="365" y="3648"/>
                    <a:pt x="1885" y="1673"/>
                    <a:pt x="2979" y="123"/>
                  </a:cubicBezTo>
                  <a:lnTo>
                    <a:pt x="1520" y="1"/>
                  </a:lnTo>
                  <a:close/>
                </a:path>
              </a:pathLst>
            </a:custGeom>
            <a:solidFill>
              <a:srgbClr val="EF9E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8"/>
            <p:cNvSpPr/>
            <p:nvPr/>
          </p:nvSpPr>
          <p:spPr>
            <a:xfrm>
              <a:off x="7688775" y="1779200"/>
              <a:ext cx="255350" cy="692275"/>
            </a:xfrm>
            <a:custGeom>
              <a:avLst/>
              <a:gdLst/>
              <a:ahLst/>
              <a:cxnLst/>
              <a:rect l="l" t="t" r="r" b="b"/>
              <a:pathLst>
                <a:path w="10214" h="27691" extrusionOk="0">
                  <a:moveTo>
                    <a:pt x="1094" y="0"/>
                  </a:moveTo>
                  <a:cubicBezTo>
                    <a:pt x="1094" y="0"/>
                    <a:pt x="0" y="12645"/>
                    <a:pt x="61" y="14165"/>
                  </a:cubicBezTo>
                  <a:cubicBezTo>
                    <a:pt x="122" y="15684"/>
                    <a:pt x="1976" y="17903"/>
                    <a:pt x="3283" y="19848"/>
                  </a:cubicBezTo>
                  <a:cubicBezTo>
                    <a:pt x="3830" y="20639"/>
                    <a:pt x="4742" y="22067"/>
                    <a:pt x="5654" y="23496"/>
                  </a:cubicBezTo>
                  <a:cubicBezTo>
                    <a:pt x="6018" y="24073"/>
                    <a:pt x="6383" y="24651"/>
                    <a:pt x="6718" y="25168"/>
                  </a:cubicBezTo>
                  <a:cubicBezTo>
                    <a:pt x="7629" y="26596"/>
                    <a:pt x="8298" y="27691"/>
                    <a:pt x="8298" y="27691"/>
                  </a:cubicBezTo>
                  <a:cubicBezTo>
                    <a:pt x="8450" y="27660"/>
                    <a:pt x="8602" y="27630"/>
                    <a:pt x="8754" y="27569"/>
                  </a:cubicBezTo>
                  <a:cubicBezTo>
                    <a:pt x="9088" y="27447"/>
                    <a:pt x="9392" y="27265"/>
                    <a:pt x="9605" y="27022"/>
                  </a:cubicBezTo>
                  <a:cubicBezTo>
                    <a:pt x="10031" y="26627"/>
                    <a:pt x="10213" y="26171"/>
                    <a:pt x="10213" y="26171"/>
                  </a:cubicBezTo>
                  <a:cubicBezTo>
                    <a:pt x="10213" y="26171"/>
                    <a:pt x="10152" y="25988"/>
                    <a:pt x="10061" y="25684"/>
                  </a:cubicBezTo>
                  <a:cubicBezTo>
                    <a:pt x="9970" y="25411"/>
                    <a:pt x="9818" y="25016"/>
                    <a:pt x="9666" y="24560"/>
                  </a:cubicBezTo>
                  <a:cubicBezTo>
                    <a:pt x="9088" y="22888"/>
                    <a:pt x="8146" y="20274"/>
                    <a:pt x="7356" y="18511"/>
                  </a:cubicBezTo>
                  <a:cubicBezTo>
                    <a:pt x="7082" y="17903"/>
                    <a:pt x="6809" y="17386"/>
                    <a:pt x="6596" y="17052"/>
                  </a:cubicBezTo>
                  <a:cubicBezTo>
                    <a:pt x="6049" y="16231"/>
                    <a:pt x="5623" y="15624"/>
                    <a:pt x="5319" y="15168"/>
                  </a:cubicBezTo>
                  <a:cubicBezTo>
                    <a:pt x="4924" y="14651"/>
                    <a:pt x="4742" y="14347"/>
                    <a:pt x="4681" y="14195"/>
                  </a:cubicBezTo>
                  <a:cubicBezTo>
                    <a:pt x="4681" y="14165"/>
                    <a:pt x="4742" y="13982"/>
                    <a:pt x="4803" y="13739"/>
                  </a:cubicBezTo>
                  <a:cubicBezTo>
                    <a:pt x="5167" y="12675"/>
                    <a:pt x="6201" y="10092"/>
                    <a:pt x="6778" y="8633"/>
                  </a:cubicBezTo>
                  <a:cubicBezTo>
                    <a:pt x="7021" y="8025"/>
                    <a:pt x="7173" y="7629"/>
                    <a:pt x="7173" y="7629"/>
                  </a:cubicBezTo>
                  <a:lnTo>
                    <a:pt x="6839" y="5167"/>
                  </a:lnTo>
                  <a:lnTo>
                    <a:pt x="4012" y="517"/>
                  </a:lnTo>
                  <a:lnTo>
                    <a:pt x="10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8"/>
            <p:cNvSpPr/>
            <p:nvPr/>
          </p:nvSpPr>
          <p:spPr>
            <a:xfrm>
              <a:off x="7798625" y="1807925"/>
              <a:ext cx="213125" cy="765125"/>
            </a:xfrm>
            <a:custGeom>
              <a:avLst/>
              <a:gdLst/>
              <a:ahLst/>
              <a:cxnLst/>
              <a:rect l="l" t="t" r="r" b="b"/>
              <a:pathLst>
                <a:path w="8525" h="30605" extrusionOk="0">
                  <a:moveTo>
                    <a:pt x="2554" y="1"/>
                  </a:moveTo>
                  <a:cubicBezTo>
                    <a:pt x="1153" y="1"/>
                    <a:pt x="1" y="184"/>
                    <a:pt x="74" y="797"/>
                  </a:cubicBezTo>
                  <a:cubicBezTo>
                    <a:pt x="257" y="2286"/>
                    <a:pt x="925" y="4657"/>
                    <a:pt x="925" y="4657"/>
                  </a:cubicBezTo>
                  <a:cubicBezTo>
                    <a:pt x="925" y="4657"/>
                    <a:pt x="1047" y="13927"/>
                    <a:pt x="1381" y="17241"/>
                  </a:cubicBezTo>
                  <a:cubicBezTo>
                    <a:pt x="1716" y="20554"/>
                    <a:pt x="1199" y="30159"/>
                    <a:pt x="1199" y="30159"/>
                  </a:cubicBezTo>
                  <a:cubicBezTo>
                    <a:pt x="1199" y="30554"/>
                    <a:pt x="1928" y="30584"/>
                    <a:pt x="2232" y="30584"/>
                  </a:cubicBezTo>
                  <a:cubicBezTo>
                    <a:pt x="2357" y="30599"/>
                    <a:pt x="2474" y="30605"/>
                    <a:pt x="2581" y="30605"/>
                  </a:cubicBezTo>
                  <a:cubicBezTo>
                    <a:pt x="3155" y="30605"/>
                    <a:pt x="3479" y="30432"/>
                    <a:pt x="3479" y="30432"/>
                  </a:cubicBezTo>
                  <a:cubicBezTo>
                    <a:pt x="3479" y="30432"/>
                    <a:pt x="5971" y="23411"/>
                    <a:pt x="6001" y="21253"/>
                  </a:cubicBezTo>
                  <a:cubicBezTo>
                    <a:pt x="6032" y="19095"/>
                    <a:pt x="5150" y="16845"/>
                    <a:pt x="5150" y="15994"/>
                  </a:cubicBezTo>
                  <a:cubicBezTo>
                    <a:pt x="5150" y="15174"/>
                    <a:pt x="7430" y="8608"/>
                    <a:pt x="7977" y="5538"/>
                  </a:cubicBezTo>
                  <a:cubicBezTo>
                    <a:pt x="8524" y="2499"/>
                    <a:pt x="7248" y="401"/>
                    <a:pt x="7248" y="401"/>
                  </a:cubicBezTo>
                  <a:cubicBezTo>
                    <a:pt x="7248" y="401"/>
                    <a:pt x="4628" y="1"/>
                    <a:pt x="25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8"/>
            <p:cNvSpPr/>
            <p:nvPr/>
          </p:nvSpPr>
          <p:spPr>
            <a:xfrm>
              <a:off x="7743475" y="1292100"/>
              <a:ext cx="87425" cy="87425"/>
            </a:xfrm>
            <a:custGeom>
              <a:avLst/>
              <a:gdLst/>
              <a:ahLst/>
              <a:cxnLst/>
              <a:rect l="l" t="t" r="r" b="b"/>
              <a:pathLst>
                <a:path w="3497" h="3497" extrusionOk="0">
                  <a:moveTo>
                    <a:pt x="1" y="1"/>
                  </a:moveTo>
                  <a:cubicBezTo>
                    <a:pt x="1" y="791"/>
                    <a:pt x="244" y="3496"/>
                    <a:pt x="244" y="3496"/>
                  </a:cubicBezTo>
                  <a:cubicBezTo>
                    <a:pt x="244" y="3496"/>
                    <a:pt x="1794" y="2523"/>
                    <a:pt x="2645" y="2493"/>
                  </a:cubicBezTo>
                  <a:cubicBezTo>
                    <a:pt x="3496" y="2493"/>
                    <a:pt x="2067" y="1"/>
                    <a:pt x="2067" y="1"/>
                  </a:cubicBezTo>
                  <a:close/>
                </a:path>
              </a:pathLst>
            </a:custGeom>
            <a:solidFill>
              <a:srgbClr val="591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8"/>
            <p:cNvSpPr/>
            <p:nvPr/>
          </p:nvSpPr>
          <p:spPr>
            <a:xfrm>
              <a:off x="7697125" y="1351325"/>
              <a:ext cx="101850" cy="285800"/>
            </a:xfrm>
            <a:custGeom>
              <a:avLst/>
              <a:gdLst/>
              <a:ahLst/>
              <a:cxnLst/>
              <a:rect l="l" t="t" r="r" b="b"/>
              <a:pathLst>
                <a:path w="4074" h="11432" extrusionOk="0">
                  <a:moveTo>
                    <a:pt x="2066" y="1"/>
                  </a:moveTo>
                  <a:cubicBezTo>
                    <a:pt x="2028" y="1"/>
                    <a:pt x="2007" y="2"/>
                    <a:pt x="2007" y="2"/>
                  </a:cubicBezTo>
                  <a:cubicBezTo>
                    <a:pt x="882" y="124"/>
                    <a:pt x="61" y="1279"/>
                    <a:pt x="31" y="2981"/>
                  </a:cubicBezTo>
                  <a:cubicBezTo>
                    <a:pt x="0" y="3924"/>
                    <a:pt x="456" y="6142"/>
                    <a:pt x="700" y="7905"/>
                  </a:cubicBezTo>
                  <a:cubicBezTo>
                    <a:pt x="821" y="8696"/>
                    <a:pt x="1277" y="10367"/>
                    <a:pt x="1277" y="10428"/>
                  </a:cubicBezTo>
                  <a:lnTo>
                    <a:pt x="3861" y="11431"/>
                  </a:lnTo>
                  <a:cubicBezTo>
                    <a:pt x="3921" y="11006"/>
                    <a:pt x="3921" y="10398"/>
                    <a:pt x="3921" y="9455"/>
                  </a:cubicBezTo>
                  <a:cubicBezTo>
                    <a:pt x="3952" y="8118"/>
                    <a:pt x="4073" y="4653"/>
                    <a:pt x="3891" y="2252"/>
                  </a:cubicBezTo>
                  <a:cubicBezTo>
                    <a:pt x="3729" y="120"/>
                    <a:pt x="2370" y="1"/>
                    <a:pt x="2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8"/>
            <p:cNvSpPr/>
            <p:nvPr/>
          </p:nvSpPr>
          <p:spPr>
            <a:xfrm>
              <a:off x="7677375" y="1351350"/>
              <a:ext cx="323725" cy="508425"/>
            </a:xfrm>
            <a:custGeom>
              <a:avLst/>
              <a:gdLst/>
              <a:ahLst/>
              <a:cxnLst/>
              <a:rect l="l" t="t" r="r" b="b"/>
              <a:pathLst>
                <a:path w="12949" h="20337" extrusionOk="0">
                  <a:moveTo>
                    <a:pt x="2866" y="0"/>
                  </a:moveTo>
                  <a:cubicBezTo>
                    <a:pt x="2099" y="0"/>
                    <a:pt x="1460" y="657"/>
                    <a:pt x="1520" y="1430"/>
                  </a:cubicBezTo>
                  <a:cubicBezTo>
                    <a:pt x="1550" y="2068"/>
                    <a:pt x="1672" y="2767"/>
                    <a:pt x="1459" y="3345"/>
                  </a:cubicBezTo>
                  <a:cubicBezTo>
                    <a:pt x="1034" y="4378"/>
                    <a:pt x="0" y="5685"/>
                    <a:pt x="456" y="6962"/>
                  </a:cubicBezTo>
                  <a:cubicBezTo>
                    <a:pt x="486" y="7053"/>
                    <a:pt x="517" y="7144"/>
                    <a:pt x="578" y="7236"/>
                  </a:cubicBezTo>
                  <a:cubicBezTo>
                    <a:pt x="790" y="7722"/>
                    <a:pt x="1034" y="8147"/>
                    <a:pt x="1277" y="8451"/>
                  </a:cubicBezTo>
                  <a:cubicBezTo>
                    <a:pt x="1459" y="8725"/>
                    <a:pt x="1611" y="8999"/>
                    <a:pt x="1733" y="9303"/>
                  </a:cubicBezTo>
                  <a:cubicBezTo>
                    <a:pt x="1824" y="9576"/>
                    <a:pt x="1915" y="9850"/>
                    <a:pt x="1915" y="10154"/>
                  </a:cubicBezTo>
                  <a:cubicBezTo>
                    <a:pt x="2280" y="13983"/>
                    <a:pt x="1490" y="17175"/>
                    <a:pt x="1490" y="17175"/>
                  </a:cubicBezTo>
                  <a:cubicBezTo>
                    <a:pt x="1490" y="17175"/>
                    <a:pt x="4256" y="20336"/>
                    <a:pt x="7660" y="20336"/>
                  </a:cubicBezTo>
                  <a:cubicBezTo>
                    <a:pt x="11095" y="20336"/>
                    <a:pt x="12158" y="18816"/>
                    <a:pt x="12158" y="18816"/>
                  </a:cubicBezTo>
                  <a:cubicBezTo>
                    <a:pt x="12158" y="18816"/>
                    <a:pt x="11338" y="16749"/>
                    <a:pt x="10760" y="15442"/>
                  </a:cubicBezTo>
                  <a:cubicBezTo>
                    <a:pt x="10335" y="14500"/>
                    <a:pt x="10335" y="12372"/>
                    <a:pt x="10639" y="10701"/>
                  </a:cubicBezTo>
                  <a:cubicBezTo>
                    <a:pt x="10973" y="8999"/>
                    <a:pt x="12949" y="4500"/>
                    <a:pt x="11581" y="2555"/>
                  </a:cubicBezTo>
                  <a:cubicBezTo>
                    <a:pt x="10213" y="579"/>
                    <a:pt x="5167" y="123"/>
                    <a:pt x="2918" y="1"/>
                  </a:cubicBezTo>
                  <a:cubicBezTo>
                    <a:pt x="2901" y="1"/>
                    <a:pt x="2883" y="0"/>
                    <a:pt x="28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8"/>
            <p:cNvSpPr/>
            <p:nvPr/>
          </p:nvSpPr>
          <p:spPr>
            <a:xfrm>
              <a:off x="7691800" y="1512475"/>
              <a:ext cx="247000" cy="221900"/>
            </a:xfrm>
            <a:custGeom>
              <a:avLst/>
              <a:gdLst/>
              <a:ahLst/>
              <a:cxnLst/>
              <a:rect l="l" t="t" r="r" b="b"/>
              <a:pathLst>
                <a:path w="9880" h="8876" extrusionOk="0">
                  <a:moveTo>
                    <a:pt x="1" y="791"/>
                  </a:moveTo>
                  <a:lnTo>
                    <a:pt x="1" y="791"/>
                  </a:lnTo>
                  <a:cubicBezTo>
                    <a:pt x="2" y="794"/>
                    <a:pt x="4" y="798"/>
                    <a:pt x="6" y="803"/>
                  </a:cubicBezTo>
                  <a:lnTo>
                    <a:pt x="6" y="803"/>
                  </a:lnTo>
                  <a:cubicBezTo>
                    <a:pt x="4" y="799"/>
                    <a:pt x="3" y="795"/>
                    <a:pt x="1" y="791"/>
                  </a:cubicBezTo>
                  <a:close/>
                  <a:moveTo>
                    <a:pt x="7812" y="0"/>
                  </a:moveTo>
                  <a:cubicBezTo>
                    <a:pt x="7812" y="0"/>
                    <a:pt x="7812" y="639"/>
                    <a:pt x="7812" y="1490"/>
                  </a:cubicBezTo>
                  <a:cubicBezTo>
                    <a:pt x="7812" y="1490"/>
                    <a:pt x="7630" y="3344"/>
                    <a:pt x="7052" y="3587"/>
                  </a:cubicBezTo>
                  <a:cubicBezTo>
                    <a:pt x="6740" y="3726"/>
                    <a:pt x="6338" y="3756"/>
                    <a:pt x="6051" y="3756"/>
                  </a:cubicBezTo>
                  <a:cubicBezTo>
                    <a:pt x="5835" y="3756"/>
                    <a:pt x="5685" y="3739"/>
                    <a:pt x="5685" y="3739"/>
                  </a:cubicBezTo>
                  <a:cubicBezTo>
                    <a:pt x="4378" y="3374"/>
                    <a:pt x="2827" y="2888"/>
                    <a:pt x="2128" y="2645"/>
                  </a:cubicBezTo>
                  <a:cubicBezTo>
                    <a:pt x="952" y="2262"/>
                    <a:pt x="88" y="969"/>
                    <a:pt x="6" y="803"/>
                  </a:cubicBezTo>
                  <a:lnTo>
                    <a:pt x="6" y="803"/>
                  </a:lnTo>
                  <a:cubicBezTo>
                    <a:pt x="218" y="1284"/>
                    <a:pt x="459" y="1705"/>
                    <a:pt x="700" y="2006"/>
                  </a:cubicBezTo>
                  <a:cubicBezTo>
                    <a:pt x="882" y="2250"/>
                    <a:pt x="1034" y="2554"/>
                    <a:pt x="1156" y="2858"/>
                  </a:cubicBezTo>
                  <a:cubicBezTo>
                    <a:pt x="1733" y="3222"/>
                    <a:pt x="3679" y="3709"/>
                    <a:pt x="4742" y="4043"/>
                  </a:cubicBezTo>
                  <a:cubicBezTo>
                    <a:pt x="5563" y="4286"/>
                    <a:pt x="6809" y="4894"/>
                    <a:pt x="7448" y="5107"/>
                  </a:cubicBezTo>
                  <a:cubicBezTo>
                    <a:pt x="7660" y="5198"/>
                    <a:pt x="7812" y="5380"/>
                    <a:pt x="7812" y="5624"/>
                  </a:cubicBezTo>
                  <a:lnTo>
                    <a:pt x="7812" y="6201"/>
                  </a:lnTo>
                  <a:lnTo>
                    <a:pt x="5685" y="8876"/>
                  </a:lnTo>
                  <a:lnTo>
                    <a:pt x="9302" y="7326"/>
                  </a:lnTo>
                  <a:lnTo>
                    <a:pt x="9879" y="4104"/>
                  </a:lnTo>
                  <a:lnTo>
                    <a:pt x="78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8"/>
            <p:cNvSpPr/>
            <p:nvPr/>
          </p:nvSpPr>
          <p:spPr>
            <a:xfrm>
              <a:off x="7675850" y="1571750"/>
              <a:ext cx="322225" cy="374650"/>
            </a:xfrm>
            <a:custGeom>
              <a:avLst/>
              <a:gdLst/>
              <a:ahLst/>
              <a:cxnLst/>
              <a:rect l="l" t="t" r="r" b="b"/>
              <a:pathLst>
                <a:path w="12889" h="14986" extrusionOk="0">
                  <a:moveTo>
                    <a:pt x="12797" y="11520"/>
                  </a:moveTo>
                  <a:lnTo>
                    <a:pt x="8785" y="365"/>
                  </a:lnTo>
                  <a:lnTo>
                    <a:pt x="8785" y="365"/>
                  </a:lnTo>
                  <a:lnTo>
                    <a:pt x="8845" y="91"/>
                  </a:lnTo>
                  <a:lnTo>
                    <a:pt x="8481" y="0"/>
                  </a:lnTo>
                  <a:cubicBezTo>
                    <a:pt x="8481" y="0"/>
                    <a:pt x="8390" y="0"/>
                    <a:pt x="8298" y="31"/>
                  </a:cubicBezTo>
                  <a:lnTo>
                    <a:pt x="274" y="2949"/>
                  </a:lnTo>
                  <a:cubicBezTo>
                    <a:pt x="92" y="3009"/>
                    <a:pt x="0" y="3192"/>
                    <a:pt x="92" y="3374"/>
                  </a:cubicBezTo>
                  <a:lnTo>
                    <a:pt x="4134" y="14681"/>
                  </a:lnTo>
                  <a:cubicBezTo>
                    <a:pt x="4195" y="14833"/>
                    <a:pt x="4347" y="14894"/>
                    <a:pt x="4347" y="14894"/>
                  </a:cubicBezTo>
                  <a:lnTo>
                    <a:pt x="4742" y="14985"/>
                  </a:lnTo>
                  <a:lnTo>
                    <a:pt x="4742" y="14833"/>
                  </a:lnTo>
                  <a:lnTo>
                    <a:pt x="12584" y="11976"/>
                  </a:lnTo>
                  <a:cubicBezTo>
                    <a:pt x="12797" y="11915"/>
                    <a:pt x="12888" y="11702"/>
                    <a:pt x="12797" y="115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8"/>
            <p:cNvSpPr/>
            <p:nvPr/>
          </p:nvSpPr>
          <p:spPr>
            <a:xfrm>
              <a:off x="7685725" y="1573550"/>
              <a:ext cx="321450" cy="372550"/>
            </a:xfrm>
            <a:custGeom>
              <a:avLst/>
              <a:gdLst/>
              <a:ahLst/>
              <a:cxnLst/>
              <a:rect l="l" t="t" r="r" b="b"/>
              <a:pathLst>
                <a:path w="12858" h="14902" extrusionOk="0">
                  <a:moveTo>
                    <a:pt x="8385" y="1"/>
                  </a:moveTo>
                  <a:cubicBezTo>
                    <a:pt x="8346" y="1"/>
                    <a:pt x="8306" y="7"/>
                    <a:pt x="8268" y="19"/>
                  </a:cubicBezTo>
                  <a:lnTo>
                    <a:pt x="244" y="2937"/>
                  </a:lnTo>
                  <a:cubicBezTo>
                    <a:pt x="92" y="2998"/>
                    <a:pt x="0" y="3211"/>
                    <a:pt x="61" y="3393"/>
                  </a:cubicBezTo>
                  <a:lnTo>
                    <a:pt x="4104" y="14670"/>
                  </a:lnTo>
                  <a:cubicBezTo>
                    <a:pt x="4176" y="14814"/>
                    <a:pt x="4305" y="14902"/>
                    <a:pt x="4446" y="14902"/>
                  </a:cubicBezTo>
                  <a:cubicBezTo>
                    <a:pt x="4484" y="14902"/>
                    <a:pt x="4522" y="14896"/>
                    <a:pt x="4560" y="14883"/>
                  </a:cubicBezTo>
                  <a:lnTo>
                    <a:pt x="12584" y="11965"/>
                  </a:lnTo>
                  <a:cubicBezTo>
                    <a:pt x="12736" y="11904"/>
                    <a:pt x="12858" y="11722"/>
                    <a:pt x="12767" y="11539"/>
                  </a:cubicBezTo>
                  <a:lnTo>
                    <a:pt x="8724" y="232"/>
                  </a:lnTo>
                  <a:cubicBezTo>
                    <a:pt x="8676" y="88"/>
                    <a:pt x="8533" y="1"/>
                    <a:pt x="8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8"/>
            <p:cNvSpPr/>
            <p:nvPr/>
          </p:nvSpPr>
          <p:spPr>
            <a:xfrm>
              <a:off x="7762475" y="1286025"/>
              <a:ext cx="116200" cy="132475"/>
            </a:xfrm>
            <a:custGeom>
              <a:avLst/>
              <a:gdLst/>
              <a:ahLst/>
              <a:cxnLst/>
              <a:rect l="l" t="t" r="r" b="b"/>
              <a:pathLst>
                <a:path w="4648" h="5299" extrusionOk="0">
                  <a:moveTo>
                    <a:pt x="3496" y="0"/>
                  </a:moveTo>
                  <a:lnTo>
                    <a:pt x="0" y="1307"/>
                  </a:lnTo>
                  <a:cubicBezTo>
                    <a:pt x="912" y="2371"/>
                    <a:pt x="882" y="5198"/>
                    <a:pt x="882" y="5198"/>
                  </a:cubicBezTo>
                  <a:cubicBezTo>
                    <a:pt x="1201" y="5267"/>
                    <a:pt x="1500" y="5298"/>
                    <a:pt x="1778" y="5298"/>
                  </a:cubicBezTo>
                  <a:cubicBezTo>
                    <a:pt x="3700" y="5298"/>
                    <a:pt x="4647" y="3830"/>
                    <a:pt x="4621" y="3405"/>
                  </a:cubicBezTo>
                  <a:cubicBezTo>
                    <a:pt x="4590" y="2918"/>
                    <a:pt x="3496" y="0"/>
                    <a:pt x="3496" y="0"/>
                  </a:cubicBezTo>
                  <a:close/>
                </a:path>
              </a:pathLst>
            </a:custGeom>
            <a:solidFill>
              <a:srgbClr val="FFD1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8"/>
            <p:cNvSpPr/>
            <p:nvPr/>
          </p:nvSpPr>
          <p:spPr>
            <a:xfrm>
              <a:off x="7709275" y="1107100"/>
              <a:ext cx="187725" cy="251150"/>
            </a:xfrm>
            <a:custGeom>
              <a:avLst/>
              <a:gdLst/>
              <a:ahLst/>
              <a:cxnLst/>
              <a:rect l="l" t="t" r="r" b="b"/>
              <a:pathLst>
                <a:path w="7509" h="10046" extrusionOk="0">
                  <a:moveTo>
                    <a:pt x="3693" y="1"/>
                  </a:moveTo>
                  <a:cubicBezTo>
                    <a:pt x="3521" y="1"/>
                    <a:pt x="3353" y="15"/>
                    <a:pt x="3192" y="45"/>
                  </a:cubicBezTo>
                  <a:cubicBezTo>
                    <a:pt x="1703" y="288"/>
                    <a:pt x="517" y="1322"/>
                    <a:pt x="365" y="2750"/>
                  </a:cubicBezTo>
                  <a:cubicBezTo>
                    <a:pt x="365" y="2750"/>
                    <a:pt x="1" y="5151"/>
                    <a:pt x="609" y="7279"/>
                  </a:cubicBezTo>
                  <a:cubicBezTo>
                    <a:pt x="1247" y="9407"/>
                    <a:pt x="2128" y="10015"/>
                    <a:pt x="2615" y="10045"/>
                  </a:cubicBezTo>
                  <a:cubicBezTo>
                    <a:pt x="2621" y="10045"/>
                    <a:pt x="2628" y="10046"/>
                    <a:pt x="2636" y="10046"/>
                  </a:cubicBezTo>
                  <a:cubicBezTo>
                    <a:pt x="3172" y="10046"/>
                    <a:pt x="5757" y="8954"/>
                    <a:pt x="6597" y="6945"/>
                  </a:cubicBezTo>
                  <a:cubicBezTo>
                    <a:pt x="7417" y="4908"/>
                    <a:pt x="7508" y="3236"/>
                    <a:pt x="7113" y="2021"/>
                  </a:cubicBezTo>
                  <a:cubicBezTo>
                    <a:pt x="6789" y="938"/>
                    <a:pt x="5091" y="1"/>
                    <a:pt x="3693" y="1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8"/>
            <p:cNvSpPr/>
            <p:nvPr/>
          </p:nvSpPr>
          <p:spPr>
            <a:xfrm>
              <a:off x="7703200" y="1094175"/>
              <a:ext cx="247000" cy="357750"/>
            </a:xfrm>
            <a:custGeom>
              <a:avLst/>
              <a:gdLst/>
              <a:ahLst/>
              <a:cxnLst/>
              <a:rect l="l" t="t" r="r" b="b"/>
              <a:pathLst>
                <a:path w="9880" h="14310" extrusionOk="0">
                  <a:moveTo>
                    <a:pt x="4496" y="1"/>
                  </a:moveTo>
                  <a:cubicBezTo>
                    <a:pt x="2925" y="1"/>
                    <a:pt x="1414" y="875"/>
                    <a:pt x="669" y="2082"/>
                  </a:cubicBezTo>
                  <a:cubicBezTo>
                    <a:pt x="639" y="2142"/>
                    <a:pt x="608" y="2173"/>
                    <a:pt x="578" y="2234"/>
                  </a:cubicBezTo>
                  <a:cubicBezTo>
                    <a:pt x="1" y="3328"/>
                    <a:pt x="700" y="4665"/>
                    <a:pt x="1946" y="4908"/>
                  </a:cubicBezTo>
                  <a:cubicBezTo>
                    <a:pt x="2523" y="5030"/>
                    <a:pt x="5837" y="5212"/>
                    <a:pt x="5897" y="6185"/>
                  </a:cubicBezTo>
                  <a:cubicBezTo>
                    <a:pt x="5928" y="6459"/>
                    <a:pt x="5928" y="6793"/>
                    <a:pt x="5928" y="7158"/>
                  </a:cubicBezTo>
                  <a:lnTo>
                    <a:pt x="5928" y="7219"/>
                  </a:lnTo>
                  <a:cubicBezTo>
                    <a:pt x="5928" y="7796"/>
                    <a:pt x="5928" y="8981"/>
                    <a:pt x="5989" y="9985"/>
                  </a:cubicBezTo>
                  <a:cubicBezTo>
                    <a:pt x="5989" y="9985"/>
                    <a:pt x="6110" y="14088"/>
                    <a:pt x="6414" y="14301"/>
                  </a:cubicBezTo>
                  <a:cubicBezTo>
                    <a:pt x="6424" y="14307"/>
                    <a:pt x="6435" y="14310"/>
                    <a:pt x="6446" y="14310"/>
                  </a:cubicBezTo>
                  <a:cubicBezTo>
                    <a:pt x="6780" y="14310"/>
                    <a:pt x="7693" y="11798"/>
                    <a:pt x="8663" y="11504"/>
                  </a:cubicBezTo>
                  <a:cubicBezTo>
                    <a:pt x="8663" y="11504"/>
                    <a:pt x="9879" y="4149"/>
                    <a:pt x="7691" y="1535"/>
                  </a:cubicBezTo>
                  <a:cubicBezTo>
                    <a:pt x="6767" y="446"/>
                    <a:pt x="5616" y="1"/>
                    <a:pt x="44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8"/>
            <p:cNvSpPr/>
            <p:nvPr/>
          </p:nvSpPr>
          <p:spPr>
            <a:xfrm>
              <a:off x="7845300" y="1243950"/>
              <a:ext cx="31950" cy="54250"/>
            </a:xfrm>
            <a:custGeom>
              <a:avLst/>
              <a:gdLst/>
              <a:ahLst/>
              <a:cxnLst/>
              <a:rect l="l" t="t" r="r" b="b"/>
              <a:pathLst>
                <a:path w="1278" h="2170" extrusionOk="0">
                  <a:moveTo>
                    <a:pt x="647" y="0"/>
                  </a:moveTo>
                  <a:cubicBezTo>
                    <a:pt x="255" y="0"/>
                    <a:pt x="1" y="407"/>
                    <a:pt x="1" y="407"/>
                  </a:cubicBezTo>
                  <a:lnTo>
                    <a:pt x="61" y="2170"/>
                  </a:lnTo>
                  <a:cubicBezTo>
                    <a:pt x="61" y="2170"/>
                    <a:pt x="65" y="2170"/>
                    <a:pt x="72" y="2170"/>
                  </a:cubicBezTo>
                  <a:cubicBezTo>
                    <a:pt x="172" y="2170"/>
                    <a:pt x="927" y="2143"/>
                    <a:pt x="1125" y="1349"/>
                  </a:cubicBezTo>
                  <a:cubicBezTo>
                    <a:pt x="1277" y="802"/>
                    <a:pt x="1247" y="72"/>
                    <a:pt x="760" y="12"/>
                  </a:cubicBezTo>
                  <a:cubicBezTo>
                    <a:pt x="721" y="4"/>
                    <a:pt x="683" y="0"/>
                    <a:pt x="647" y="0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8"/>
            <p:cNvSpPr/>
            <p:nvPr/>
          </p:nvSpPr>
          <p:spPr>
            <a:xfrm>
              <a:off x="7754125" y="1737400"/>
              <a:ext cx="114000" cy="79075"/>
            </a:xfrm>
            <a:custGeom>
              <a:avLst/>
              <a:gdLst/>
              <a:ahLst/>
              <a:cxnLst/>
              <a:rect l="l" t="t" r="r" b="b"/>
              <a:pathLst>
                <a:path w="4560" h="3163" extrusionOk="0">
                  <a:moveTo>
                    <a:pt x="3344" y="0"/>
                  </a:moveTo>
                  <a:cubicBezTo>
                    <a:pt x="3344" y="0"/>
                    <a:pt x="1034" y="1703"/>
                    <a:pt x="243" y="2007"/>
                  </a:cubicBezTo>
                  <a:cubicBezTo>
                    <a:pt x="152" y="2037"/>
                    <a:pt x="91" y="2067"/>
                    <a:pt x="0" y="2098"/>
                  </a:cubicBezTo>
                  <a:cubicBezTo>
                    <a:pt x="0" y="2098"/>
                    <a:pt x="1597" y="3162"/>
                    <a:pt x="1641" y="3162"/>
                  </a:cubicBezTo>
                  <a:cubicBezTo>
                    <a:pt x="1641" y="3162"/>
                    <a:pt x="1641" y="3162"/>
                    <a:pt x="1641" y="3162"/>
                  </a:cubicBezTo>
                  <a:cubicBezTo>
                    <a:pt x="2219" y="2554"/>
                    <a:pt x="4559" y="1490"/>
                    <a:pt x="4559" y="1490"/>
                  </a:cubicBezTo>
                  <a:lnTo>
                    <a:pt x="3344" y="0"/>
                  </a:ln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8"/>
            <p:cNvSpPr/>
            <p:nvPr/>
          </p:nvSpPr>
          <p:spPr>
            <a:xfrm>
              <a:off x="7719150" y="1767800"/>
              <a:ext cx="95775" cy="82050"/>
            </a:xfrm>
            <a:custGeom>
              <a:avLst/>
              <a:gdLst/>
              <a:ahLst/>
              <a:cxnLst/>
              <a:rect l="l" t="t" r="r" b="b"/>
              <a:pathLst>
                <a:path w="3831" h="3282" extrusionOk="0">
                  <a:moveTo>
                    <a:pt x="3010" y="0"/>
                  </a:moveTo>
                  <a:cubicBezTo>
                    <a:pt x="3010" y="0"/>
                    <a:pt x="2554" y="335"/>
                    <a:pt x="2463" y="365"/>
                  </a:cubicBezTo>
                  <a:cubicBezTo>
                    <a:pt x="2402" y="395"/>
                    <a:pt x="2007" y="365"/>
                    <a:pt x="1673" y="547"/>
                  </a:cubicBezTo>
                  <a:cubicBezTo>
                    <a:pt x="1308" y="699"/>
                    <a:pt x="1126" y="1094"/>
                    <a:pt x="943" y="1186"/>
                  </a:cubicBezTo>
                  <a:cubicBezTo>
                    <a:pt x="730" y="1246"/>
                    <a:pt x="366" y="1246"/>
                    <a:pt x="183" y="1459"/>
                  </a:cubicBezTo>
                  <a:cubicBezTo>
                    <a:pt x="1" y="1642"/>
                    <a:pt x="487" y="3040"/>
                    <a:pt x="761" y="3192"/>
                  </a:cubicBezTo>
                  <a:cubicBezTo>
                    <a:pt x="856" y="3255"/>
                    <a:pt x="996" y="3282"/>
                    <a:pt x="1159" y="3282"/>
                  </a:cubicBezTo>
                  <a:cubicBezTo>
                    <a:pt x="1465" y="3282"/>
                    <a:pt x="1853" y="3189"/>
                    <a:pt x="2189" y="3070"/>
                  </a:cubicBezTo>
                  <a:cubicBezTo>
                    <a:pt x="2706" y="2857"/>
                    <a:pt x="2980" y="1976"/>
                    <a:pt x="3192" y="1763"/>
                  </a:cubicBezTo>
                  <a:cubicBezTo>
                    <a:pt x="3436" y="1550"/>
                    <a:pt x="3831" y="1338"/>
                    <a:pt x="3831" y="1338"/>
                  </a:cubicBezTo>
                  <a:lnTo>
                    <a:pt x="3010" y="0"/>
                  </a:ln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8"/>
            <p:cNvSpPr/>
            <p:nvPr/>
          </p:nvSpPr>
          <p:spPr>
            <a:xfrm>
              <a:off x="7731425" y="1777675"/>
              <a:ext cx="40200" cy="16275"/>
            </a:xfrm>
            <a:custGeom>
              <a:avLst/>
              <a:gdLst/>
              <a:ahLst/>
              <a:cxnLst/>
              <a:rect l="l" t="t" r="r" b="b"/>
              <a:pathLst>
                <a:path w="1608" h="651" extrusionOk="0">
                  <a:moveTo>
                    <a:pt x="1607" y="0"/>
                  </a:moveTo>
                  <a:cubicBezTo>
                    <a:pt x="1607" y="0"/>
                    <a:pt x="878" y="0"/>
                    <a:pt x="726" y="31"/>
                  </a:cubicBezTo>
                  <a:cubicBezTo>
                    <a:pt x="574" y="61"/>
                    <a:pt x="57" y="396"/>
                    <a:pt x="27" y="456"/>
                  </a:cubicBezTo>
                  <a:cubicBezTo>
                    <a:pt x="0" y="509"/>
                    <a:pt x="64" y="651"/>
                    <a:pt x="238" y="651"/>
                  </a:cubicBezTo>
                  <a:cubicBezTo>
                    <a:pt x="266" y="651"/>
                    <a:pt x="297" y="647"/>
                    <a:pt x="331" y="639"/>
                  </a:cubicBezTo>
                  <a:cubicBezTo>
                    <a:pt x="543" y="578"/>
                    <a:pt x="969" y="578"/>
                    <a:pt x="969" y="578"/>
                  </a:cubicBezTo>
                  <a:lnTo>
                    <a:pt x="1607" y="0"/>
                  </a:ln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8"/>
            <p:cNvSpPr/>
            <p:nvPr/>
          </p:nvSpPr>
          <p:spPr>
            <a:xfrm>
              <a:off x="7816425" y="1400775"/>
              <a:ext cx="170250" cy="391350"/>
            </a:xfrm>
            <a:custGeom>
              <a:avLst/>
              <a:gdLst/>
              <a:ahLst/>
              <a:cxnLst/>
              <a:rect l="l" t="t" r="r" b="b"/>
              <a:pathLst>
                <a:path w="6810" h="15654" extrusionOk="0">
                  <a:moveTo>
                    <a:pt x="5018" y="0"/>
                  </a:moveTo>
                  <a:cubicBezTo>
                    <a:pt x="5017" y="0"/>
                    <a:pt x="5016" y="0"/>
                    <a:pt x="5016" y="0"/>
                  </a:cubicBezTo>
                  <a:cubicBezTo>
                    <a:pt x="3891" y="122"/>
                    <a:pt x="2827" y="1398"/>
                    <a:pt x="2767" y="3131"/>
                  </a:cubicBezTo>
                  <a:cubicBezTo>
                    <a:pt x="2736" y="4529"/>
                    <a:pt x="3374" y="8785"/>
                    <a:pt x="3587" y="10213"/>
                  </a:cubicBezTo>
                  <a:cubicBezTo>
                    <a:pt x="3648" y="10517"/>
                    <a:pt x="3526" y="10821"/>
                    <a:pt x="3283" y="11034"/>
                  </a:cubicBezTo>
                  <a:cubicBezTo>
                    <a:pt x="1976" y="12158"/>
                    <a:pt x="1" y="13952"/>
                    <a:pt x="1" y="13952"/>
                  </a:cubicBezTo>
                  <a:cubicBezTo>
                    <a:pt x="1034" y="14438"/>
                    <a:pt x="1216" y="15654"/>
                    <a:pt x="1216" y="15654"/>
                  </a:cubicBezTo>
                  <a:cubicBezTo>
                    <a:pt x="1216" y="15654"/>
                    <a:pt x="5988" y="12766"/>
                    <a:pt x="6475" y="12037"/>
                  </a:cubicBezTo>
                  <a:cubicBezTo>
                    <a:pt x="6718" y="11642"/>
                    <a:pt x="6657" y="10943"/>
                    <a:pt x="6688" y="9605"/>
                  </a:cubicBezTo>
                  <a:cubicBezTo>
                    <a:pt x="6688" y="8237"/>
                    <a:pt x="6809" y="4803"/>
                    <a:pt x="6657" y="2371"/>
                  </a:cubicBezTo>
                  <a:cubicBezTo>
                    <a:pt x="6479" y="29"/>
                    <a:pt x="5087" y="0"/>
                    <a:pt x="50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8"/>
            <p:cNvSpPr/>
            <p:nvPr/>
          </p:nvSpPr>
          <p:spPr>
            <a:xfrm>
              <a:off x="7700175" y="1181150"/>
              <a:ext cx="38000" cy="54750"/>
            </a:xfrm>
            <a:custGeom>
              <a:avLst/>
              <a:gdLst/>
              <a:ahLst/>
              <a:cxnLst/>
              <a:rect l="l" t="t" r="r" b="b"/>
              <a:pathLst>
                <a:path w="1520" h="2190" extrusionOk="0">
                  <a:moveTo>
                    <a:pt x="547" y="1"/>
                  </a:moveTo>
                  <a:cubicBezTo>
                    <a:pt x="547" y="1"/>
                    <a:pt x="0" y="1126"/>
                    <a:pt x="608" y="2189"/>
                  </a:cubicBezTo>
                  <a:cubicBezTo>
                    <a:pt x="608" y="2189"/>
                    <a:pt x="699" y="791"/>
                    <a:pt x="1520" y="548"/>
                  </a:cubicBezTo>
                  <a:lnTo>
                    <a:pt x="5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"/>
          <p:cNvSpPr txBox="1">
            <a:spLocks noGrp="1"/>
          </p:cNvSpPr>
          <p:nvPr>
            <p:ph type="title"/>
          </p:nvPr>
        </p:nvSpPr>
        <p:spPr>
          <a:xfrm>
            <a:off x="648364" y="129697"/>
            <a:ext cx="7732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Swift UI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시작하기</a:t>
            </a: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(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생성</a:t>
            </a: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/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적용</a:t>
            </a: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)</a:t>
            </a:r>
            <a:endParaRPr lang="ko-KR" altLang="en-US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362" name="Google Shape;362;p26"/>
          <p:cNvSpPr txBox="1">
            <a:spLocks noGrp="1"/>
          </p:cNvSpPr>
          <p:nvPr>
            <p:ph type="body" idx="1"/>
          </p:nvPr>
        </p:nvSpPr>
        <p:spPr>
          <a:xfrm>
            <a:off x="106136" y="586897"/>
            <a:ext cx="8956221" cy="43606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285750" lvl="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IDE : </a:t>
            </a:r>
            <a:r>
              <a:rPr lang="en-US" altLang="ko-KR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Xcode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사용한 예시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285750" lvl="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285750" lvl="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ios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project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를 선택해서 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Single view app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으로 프로젝트 생성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BCA4CF-E7E7-48FB-AA15-05F058F75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70514"/>
            <a:ext cx="2937336" cy="2352856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E93F9A1-D1A5-473A-BA19-77FBB1C27017}"/>
              </a:ext>
            </a:extLst>
          </p:cNvPr>
          <p:cNvSpPr/>
          <p:nvPr/>
        </p:nvSpPr>
        <p:spPr>
          <a:xfrm>
            <a:off x="2999628" y="3020928"/>
            <a:ext cx="249169" cy="2780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A02C00-D3F0-45D2-A7A8-16545BA9B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089" y="2170514"/>
            <a:ext cx="2709929" cy="23515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65C4D12-9D50-4597-804F-D8091A519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489" y="2170515"/>
            <a:ext cx="2709929" cy="2351564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3E819E9-51EF-4D62-81E4-7CEDE1191F46}"/>
              </a:ext>
            </a:extLst>
          </p:cNvPr>
          <p:cNvSpPr/>
          <p:nvPr/>
        </p:nvSpPr>
        <p:spPr>
          <a:xfrm>
            <a:off x="6097169" y="3020928"/>
            <a:ext cx="249169" cy="2780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201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"/>
          <p:cNvSpPr txBox="1">
            <a:spLocks noGrp="1"/>
          </p:cNvSpPr>
          <p:nvPr>
            <p:ph type="title"/>
          </p:nvPr>
        </p:nvSpPr>
        <p:spPr>
          <a:xfrm>
            <a:off x="705899" y="195011"/>
            <a:ext cx="7872043" cy="47601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sz="600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SwiftUI</a:t>
            </a:r>
            <a:r>
              <a:rPr lang="ko-KR" altLang="en-US" sz="6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구조</a:t>
            </a:r>
          </a:p>
        </p:txBody>
      </p:sp>
    </p:spTree>
    <p:extLst>
      <p:ext uri="{BB962C8B-B14F-4D97-AF65-F5344CB8AC3E}">
        <p14:creationId xmlns:p14="http://schemas.microsoft.com/office/powerpoint/2010/main" val="2491716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"/>
          <p:cNvSpPr txBox="1">
            <a:spLocks noGrp="1"/>
          </p:cNvSpPr>
          <p:nvPr>
            <p:ph type="title"/>
          </p:nvPr>
        </p:nvSpPr>
        <p:spPr>
          <a:xfrm>
            <a:off x="705900" y="195011"/>
            <a:ext cx="7732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Swift UI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구조</a:t>
            </a:r>
          </a:p>
        </p:txBody>
      </p:sp>
      <p:sp>
        <p:nvSpPr>
          <p:cNvPr id="5" name="Google Shape;362;p26">
            <a:extLst>
              <a:ext uri="{FF2B5EF4-FFF2-40B4-BE49-F238E27FC236}">
                <a16:creationId xmlns:a16="http://schemas.microsoft.com/office/drawing/2014/main" id="{E6FC6B57-2433-4982-9BA4-89503983F6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396" y="1763700"/>
            <a:ext cx="4502604" cy="23641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endParaRPr lang="en-US" altLang="ko-KR" dirty="0">
              <a:latin typeface="Roboto Condensed Light"/>
              <a:ea typeface="LG Smart UI Regular" panose="020B0500000101010101" pitchFamily="50" charset="-127"/>
            </a:endParaRPr>
          </a:p>
          <a:p>
            <a:pPr marL="285750" lvl="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프로젝트를 생성할 때 </a:t>
            </a:r>
            <a:r>
              <a:rPr lang="en-US" altLang="ko-KR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SwiftUI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를 체크하고 만들면 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285750" lvl="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buClr>
                <a:schemeClr val="tx1"/>
              </a:buClr>
              <a:buNone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 </a:t>
            </a:r>
            <a:r>
              <a:rPr lang="en-US" altLang="ko-KR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SceneDelegate.swift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파일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</a:p>
          <a:p>
            <a:pPr marL="0" lvl="0" indent="0">
              <a:buClr>
                <a:schemeClr val="tx1"/>
              </a:buClr>
              <a:buNone/>
            </a:pP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buClr>
                <a:schemeClr val="tx1"/>
              </a:buClr>
              <a:buNone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 </a:t>
            </a:r>
            <a:r>
              <a:rPr lang="en-US" altLang="ko-KR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ContentView.swift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파일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</a:p>
          <a:p>
            <a:pPr marL="0" lvl="0" indent="0">
              <a:buClr>
                <a:schemeClr val="tx1"/>
              </a:buClr>
              <a:buNone/>
            </a:pP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buClr>
                <a:schemeClr val="tx1"/>
              </a:buClr>
              <a:buNone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 Preview Content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폴더가 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buClr>
                <a:schemeClr val="tx1"/>
              </a:buClr>
              <a:buNone/>
            </a:pP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buClr>
                <a:schemeClr val="tx1"/>
              </a:buClr>
              <a:buNone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자동으로 만들어진다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  <a:p>
            <a:pPr marL="0" lvl="0" indent="0">
              <a:buClr>
                <a:schemeClr val="tx1"/>
              </a:buClr>
              <a:buNone/>
            </a:pP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buClr>
                <a:schemeClr val="tx1"/>
              </a:buClr>
              <a:buNone/>
            </a:pP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1026" name="Picture 2" descr="https://miro.medium.com/v2/resize:fit:251/1*05QBoFMXUNVtF-ZJBnazUA.png">
            <a:extLst>
              <a:ext uri="{FF2B5EF4-FFF2-40B4-BE49-F238E27FC236}">
                <a16:creationId xmlns:a16="http://schemas.microsoft.com/office/drawing/2014/main" id="{EDCDBB85-4D88-4C48-9D31-1B5DE0610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364" y="1714122"/>
            <a:ext cx="3543300" cy="201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398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"/>
          <p:cNvSpPr txBox="1">
            <a:spLocks noGrp="1"/>
          </p:cNvSpPr>
          <p:nvPr>
            <p:ph type="title"/>
          </p:nvPr>
        </p:nvSpPr>
        <p:spPr>
          <a:xfrm>
            <a:off x="705900" y="195011"/>
            <a:ext cx="7732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Swift UI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구조</a:t>
            </a:r>
          </a:p>
        </p:txBody>
      </p:sp>
      <p:sp>
        <p:nvSpPr>
          <p:cNvPr id="5" name="Google Shape;362;p26">
            <a:extLst>
              <a:ext uri="{FF2B5EF4-FFF2-40B4-BE49-F238E27FC236}">
                <a16:creationId xmlns:a16="http://schemas.microsoft.com/office/drawing/2014/main" id="{E6FC6B57-2433-4982-9BA4-89503983F6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396" y="1763700"/>
            <a:ext cx="4502604" cy="19195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endParaRPr lang="en-US" altLang="ko-KR" dirty="0">
              <a:latin typeface="Roboto Condensed Light"/>
              <a:ea typeface="LG Smart UI Regular" panose="020B0500000101010101" pitchFamily="50" charset="-127"/>
            </a:endParaRPr>
          </a:p>
          <a:p>
            <a:pPr marL="285750" lvl="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SceneDelegate.swift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285750" lvl="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buClr>
                <a:schemeClr val="tx1"/>
              </a:buClr>
              <a:buNone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- </a:t>
            </a:r>
            <a:r>
              <a:rPr lang="en-US" altLang="ko-KR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iPadOS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의 멀티 윈도와 같은 기능을 지원하기위한 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Delegate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로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buClr>
                <a:schemeClr val="tx1"/>
              </a:buClr>
              <a:buNone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 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동일한 앱을 여러 화면에 띄울 경우 </a:t>
            </a:r>
            <a:r>
              <a:rPr lang="en-US" altLang="ko-KR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AppDelegate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 앱의 전역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buClr>
                <a:schemeClr val="tx1"/>
              </a:buClr>
              <a:buNone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 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에서 작동하는데 반해 </a:t>
            </a:r>
            <a:r>
              <a:rPr lang="en-US" altLang="ko-KR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SceneDelegate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는 각 화면의 인스턴스 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buClr>
                <a:schemeClr val="tx1"/>
              </a:buClr>
              <a:buNone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 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단위로 작동시킬 수 있다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</p:txBody>
      </p:sp>
      <p:pic>
        <p:nvPicPr>
          <p:cNvPr id="1026" name="Picture 2" descr="https://miro.medium.com/v2/resize:fit:251/1*05QBoFMXUNVtF-ZJBnazUA.png">
            <a:extLst>
              <a:ext uri="{FF2B5EF4-FFF2-40B4-BE49-F238E27FC236}">
                <a16:creationId xmlns:a16="http://schemas.microsoft.com/office/drawing/2014/main" id="{EDCDBB85-4D88-4C48-9D31-1B5DE0610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364" y="1714122"/>
            <a:ext cx="3543300" cy="201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481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"/>
          <p:cNvSpPr txBox="1">
            <a:spLocks noGrp="1"/>
          </p:cNvSpPr>
          <p:nvPr>
            <p:ph type="title"/>
          </p:nvPr>
        </p:nvSpPr>
        <p:spPr>
          <a:xfrm>
            <a:off x="705900" y="195011"/>
            <a:ext cx="7732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Swift UI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구조</a:t>
            </a:r>
          </a:p>
        </p:txBody>
      </p:sp>
      <p:sp>
        <p:nvSpPr>
          <p:cNvPr id="5" name="Google Shape;362;p26">
            <a:extLst>
              <a:ext uri="{FF2B5EF4-FFF2-40B4-BE49-F238E27FC236}">
                <a16:creationId xmlns:a16="http://schemas.microsoft.com/office/drawing/2014/main" id="{E6FC6B57-2433-4982-9BA4-89503983F6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396" y="1269653"/>
            <a:ext cx="4502604" cy="2604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endParaRPr lang="en-US" altLang="ko-KR" dirty="0">
              <a:latin typeface="Roboto Condensed Light"/>
              <a:ea typeface="LG Smart UI Regular" panose="020B0500000101010101" pitchFamily="50" charset="-127"/>
            </a:endParaRPr>
          </a:p>
          <a:p>
            <a:pPr marL="285750" lvl="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ContentView.swift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285750" lvl="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buClr>
                <a:schemeClr val="tx1"/>
              </a:buClr>
              <a:buNone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-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맨 처음 생성되는 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Simulator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를 실행하면 출력되는 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View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로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buClr>
                <a:schemeClr val="tx1"/>
              </a:buClr>
              <a:buNone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   </a:t>
            </a:r>
            <a:r>
              <a:rPr lang="en-US" altLang="ko-KR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SceneDelegate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클래스의 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Scene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메서드에 선언되어 있다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  <a:p>
            <a:pPr marL="0" lvl="0" indent="0">
              <a:buClr>
                <a:schemeClr val="tx1"/>
              </a:buClr>
              <a:buNone/>
            </a:pP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buClr>
                <a:schemeClr val="tx1"/>
              </a:buClr>
              <a:buNone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- </a:t>
            </a:r>
            <a:r>
              <a:rPr lang="en-US" altLang="ko-KR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ContentView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파일을 확인하면 맨 상단 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import </a:t>
            </a:r>
            <a:r>
              <a:rPr lang="en-US" altLang="ko-KR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SwiftUI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를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buClr>
                <a:schemeClr val="tx1"/>
              </a:buClr>
              <a:buNone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 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선언하여 프레임워크를 가져오고 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View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를 상속받는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buClr>
                <a:schemeClr val="tx1"/>
              </a:buClr>
              <a:buNone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  </a:t>
            </a:r>
            <a:r>
              <a:rPr lang="en-US" altLang="ko-KR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ContentView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구조체가 </a:t>
            </a:r>
            <a:r>
              <a:rPr lang="ko-KR" altLang="en-US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선언되어있다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  <a:p>
            <a:pPr marL="0" lvl="0" indent="0">
              <a:buClr>
                <a:schemeClr val="tx1"/>
              </a:buClr>
              <a:buNone/>
            </a:pP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buClr>
                <a:schemeClr val="tx1"/>
              </a:buClr>
              <a:buNone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- </a:t>
            </a:r>
            <a:r>
              <a:rPr lang="en-US" altLang="ko-KR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SwiftUI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에서 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View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는 반드시 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body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변수가 있어야 하며 최상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buClr>
                <a:schemeClr val="tx1"/>
              </a:buClr>
              <a:buNone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 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위 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View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역할을 한다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301235D-219E-493D-9CA5-AE61E5280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642" y="1056235"/>
            <a:ext cx="4706072" cy="303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017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"/>
          <p:cNvSpPr txBox="1">
            <a:spLocks noGrp="1"/>
          </p:cNvSpPr>
          <p:nvPr>
            <p:ph type="title"/>
          </p:nvPr>
        </p:nvSpPr>
        <p:spPr>
          <a:xfrm>
            <a:off x="705900" y="195011"/>
            <a:ext cx="7732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Swift UI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구조</a:t>
            </a:r>
          </a:p>
        </p:txBody>
      </p:sp>
      <p:sp>
        <p:nvSpPr>
          <p:cNvPr id="5" name="Google Shape;362;p26">
            <a:extLst>
              <a:ext uri="{FF2B5EF4-FFF2-40B4-BE49-F238E27FC236}">
                <a16:creationId xmlns:a16="http://schemas.microsoft.com/office/drawing/2014/main" id="{E6FC6B57-2433-4982-9BA4-89503983F6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5900" y="1611980"/>
            <a:ext cx="4502604" cy="19195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endParaRPr lang="en-US" altLang="ko-KR" dirty="0">
              <a:latin typeface="Roboto Condensed Light"/>
              <a:ea typeface="LG Smart UI Regular" panose="020B0500000101010101" pitchFamily="50" charset="-127"/>
            </a:endParaRPr>
          </a:p>
          <a:p>
            <a:pPr marL="285750" lvl="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Canvas</a:t>
            </a:r>
          </a:p>
          <a:p>
            <a:pPr marL="0" lvl="0" indent="0">
              <a:buClr>
                <a:schemeClr val="tx1"/>
              </a:buClr>
              <a:buNone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-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프로젝트 화면에서 우측에 보이는 것을 캔버스 영역이라고 한다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  <a:p>
            <a:pPr marL="0" lvl="0" indent="0">
              <a:buClr>
                <a:schemeClr val="tx1"/>
              </a:buClr>
              <a:buNone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 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개발할 때 실시간으로 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UI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를 보여주는 프리뷰 영역으로 보면 된다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</p:txBody>
      </p:sp>
      <p:pic>
        <p:nvPicPr>
          <p:cNvPr id="2052" name="Picture 4" descr="https://blog.kakaocdn.net/dn/xZWIA/btrswVefEvS/36OVPiM7gFpgu40KkjtJT1/img.png">
            <a:extLst>
              <a:ext uri="{FF2B5EF4-FFF2-40B4-BE49-F238E27FC236}">
                <a16:creationId xmlns:a16="http://schemas.microsoft.com/office/drawing/2014/main" id="{2DE39797-4ABB-4707-85F0-3E048F40A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284" y="533711"/>
            <a:ext cx="2611709" cy="407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089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"/>
          <p:cNvSpPr txBox="1">
            <a:spLocks noGrp="1"/>
          </p:cNvSpPr>
          <p:nvPr>
            <p:ph type="title"/>
          </p:nvPr>
        </p:nvSpPr>
        <p:spPr>
          <a:xfrm>
            <a:off x="705900" y="195011"/>
            <a:ext cx="7732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Swift UI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구조</a:t>
            </a:r>
          </a:p>
        </p:txBody>
      </p:sp>
      <p:sp>
        <p:nvSpPr>
          <p:cNvPr id="5" name="Google Shape;362;p26">
            <a:extLst>
              <a:ext uri="{FF2B5EF4-FFF2-40B4-BE49-F238E27FC236}">
                <a16:creationId xmlns:a16="http://schemas.microsoft.com/office/drawing/2014/main" id="{E6FC6B57-2433-4982-9BA4-89503983F6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5899" y="1611980"/>
            <a:ext cx="4667289" cy="20978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endParaRPr lang="en-US" altLang="ko-KR" dirty="0">
              <a:latin typeface="Roboto Condensed Light"/>
              <a:ea typeface="LG Smart UI Regular" panose="020B0500000101010101" pitchFamily="50" charset="-127"/>
            </a:endParaRPr>
          </a:p>
          <a:p>
            <a:pPr marL="285750" lvl="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프리뷰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(Preview)</a:t>
            </a:r>
          </a:p>
          <a:p>
            <a:pPr marL="285750" lvl="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buClr>
                <a:schemeClr val="tx1"/>
              </a:buClr>
              <a:buNone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- Canvas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에서 화면을 보여주는 것으로 현재 작업하고 있는 것을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buClr>
                <a:schemeClr val="tx1"/>
              </a:buClr>
              <a:buNone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 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실시간으로 보여주는 것이다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  <a:p>
            <a:pPr marL="0" lvl="0" indent="0">
              <a:buClr>
                <a:schemeClr val="tx1"/>
              </a:buClr>
              <a:buNone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 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제일 처음 만들고 프리뷰 시작을 하면은 기본적으로 </a:t>
            </a:r>
            <a:r>
              <a:rPr lang="en-US" altLang="ko-KR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ContentsView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buClr>
                <a:schemeClr val="tx1"/>
              </a:buClr>
              <a:buNone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 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에 설정되어 있는 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Hello, World!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 보인다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</p:txBody>
      </p:sp>
      <p:pic>
        <p:nvPicPr>
          <p:cNvPr id="5122" name="Picture 2" descr="https://blog.kakaocdn.net/dn/kSPWk/btrstXiBioE/6vhrpLvro7uEkqrYrHvVP0/img.png">
            <a:extLst>
              <a:ext uri="{FF2B5EF4-FFF2-40B4-BE49-F238E27FC236}">
                <a16:creationId xmlns:a16="http://schemas.microsoft.com/office/drawing/2014/main" id="{39E661AB-B78C-4346-AF00-72F2A07B6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477" y="652211"/>
            <a:ext cx="2141989" cy="415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477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"/>
          <p:cNvSpPr txBox="1">
            <a:spLocks noGrp="1"/>
          </p:cNvSpPr>
          <p:nvPr>
            <p:ph type="title"/>
          </p:nvPr>
        </p:nvSpPr>
        <p:spPr>
          <a:xfrm>
            <a:off x="705899" y="195011"/>
            <a:ext cx="7872043" cy="47601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sz="600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SwiftUI</a:t>
            </a:r>
            <a:r>
              <a:rPr lang="ko-KR" altLang="en-US" sz="6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br>
              <a:rPr lang="en-US" altLang="ko-KR" sz="6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</a:br>
            <a:r>
              <a:rPr lang="en-US" altLang="ko-KR" sz="6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View </a:t>
            </a:r>
            <a:r>
              <a:rPr lang="ko-KR" altLang="en-US" sz="6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다뤄보기</a:t>
            </a:r>
          </a:p>
        </p:txBody>
      </p:sp>
    </p:spTree>
    <p:extLst>
      <p:ext uri="{BB962C8B-B14F-4D97-AF65-F5344CB8AC3E}">
        <p14:creationId xmlns:p14="http://schemas.microsoft.com/office/powerpoint/2010/main" val="1478239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"/>
          <p:cNvSpPr txBox="1">
            <a:spLocks noGrp="1"/>
          </p:cNvSpPr>
          <p:nvPr>
            <p:ph type="title"/>
          </p:nvPr>
        </p:nvSpPr>
        <p:spPr>
          <a:xfrm>
            <a:off x="705900" y="195011"/>
            <a:ext cx="7732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Swift UI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View 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다뤄보기</a:t>
            </a:r>
          </a:p>
        </p:txBody>
      </p:sp>
      <p:sp>
        <p:nvSpPr>
          <p:cNvPr id="5" name="Google Shape;362;p26">
            <a:extLst>
              <a:ext uri="{FF2B5EF4-FFF2-40B4-BE49-F238E27FC236}">
                <a16:creationId xmlns:a16="http://schemas.microsoft.com/office/drawing/2014/main" id="{E6FC6B57-2433-4982-9BA4-89503983F6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5900" y="726621"/>
            <a:ext cx="5915336" cy="10123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endParaRPr lang="en-US" altLang="ko-KR" dirty="0">
              <a:latin typeface="Roboto Condensed Light"/>
              <a:ea typeface="LG Smart UI Regular" panose="020B0500000101010101" pitchFamily="50" charset="-127"/>
            </a:endParaRPr>
          </a:p>
          <a:p>
            <a:pPr marL="285750" lvl="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FF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Form</a:t>
            </a:r>
          </a:p>
          <a:p>
            <a:pPr marL="0" lvl="0" indent="0">
              <a:buClr>
                <a:schemeClr val="tx1"/>
              </a:buClr>
              <a:buNone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-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주로 데이터나 설정 등을 다루기 위해 사용하는 컨테이너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6146" name="Picture 2" descr="https://blog.kakaocdn.net/dn/edH42m/btq91UcirHQ/zQruM6hyVH3Vl9cPNKl4u1/img.png">
            <a:extLst>
              <a:ext uri="{FF2B5EF4-FFF2-40B4-BE49-F238E27FC236}">
                <a16:creationId xmlns:a16="http://schemas.microsoft.com/office/drawing/2014/main" id="{B65ABAA2-C62C-46C4-83BA-36607996C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00" y="2571750"/>
            <a:ext cx="7410489" cy="172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62;p26">
            <a:extLst>
              <a:ext uri="{FF2B5EF4-FFF2-40B4-BE49-F238E27FC236}">
                <a16:creationId xmlns:a16="http://schemas.microsoft.com/office/drawing/2014/main" id="{D059935D-9D34-4249-916A-4BB015CD32CC}"/>
              </a:ext>
            </a:extLst>
          </p:cNvPr>
          <p:cNvSpPr txBox="1">
            <a:spLocks/>
          </p:cNvSpPr>
          <p:nvPr/>
        </p:nvSpPr>
        <p:spPr>
          <a:xfrm>
            <a:off x="705900" y="1559377"/>
            <a:ext cx="5915336" cy="1012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 sz="13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Livvic"/>
              <a:buNone/>
            </a:pPr>
            <a:endParaRPr lang="en-US" altLang="ko-KR" dirty="0">
              <a:latin typeface="Roboto Condensed Light"/>
              <a:ea typeface="LG Smart UI Regular" panose="020B0500000101010101" pitchFamily="50" charset="-127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Form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을 선언하고 </a:t>
            </a:r>
            <a:r>
              <a:rPr lang="en-US" altLang="ko-KR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TextView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를 감싸준다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  <a:p>
            <a:pPr marL="0" indent="0">
              <a:buClr>
                <a:schemeClr val="tx1"/>
              </a:buClr>
              <a:buFont typeface="Livvic"/>
              <a:buNone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 1. Form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에 하나의 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261432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"/>
          <p:cNvSpPr txBox="1">
            <a:spLocks noGrp="1"/>
          </p:cNvSpPr>
          <p:nvPr>
            <p:ph type="title"/>
          </p:nvPr>
        </p:nvSpPr>
        <p:spPr>
          <a:xfrm>
            <a:off x="705900" y="195011"/>
            <a:ext cx="7732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Swift UI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View 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다뤄보기</a:t>
            </a:r>
          </a:p>
        </p:txBody>
      </p:sp>
      <p:sp>
        <p:nvSpPr>
          <p:cNvPr id="6" name="Google Shape;362;p26">
            <a:extLst>
              <a:ext uri="{FF2B5EF4-FFF2-40B4-BE49-F238E27FC236}">
                <a16:creationId xmlns:a16="http://schemas.microsoft.com/office/drawing/2014/main" id="{D059935D-9D34-4249-916A-4BB015CD32CC}"/>
              </a:ext>
            </a:extLst>
          </p:cNvPr>
          <p:cNvSpPr txBox="1">
            <a:spLocks/>
          </p:cNvSpPr>
          <p:nvPr/>
        </p:nvSpPr>
        <p:spPr>
          <a:xfrm>
            <a:off x="601398" y="1075567"/>
            <a:ext cx="2638194" cy="347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 sz="13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Livvic"/>
              <a:buNone/>
            </a:pP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indent="0">
              <a:buClr>
                <a:schemeClr val="tx1"/>
              </a:buClr>
              <a:buFont typeface="Livvic"/>
              <a:buNone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2. Form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에 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10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개의 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Text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넣었을 때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BA975D-033C-CA10-AE22-8C4BD61E2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784" y="796267"/>
            <a:ext cx="5306188" cy="37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733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7"/>
          <p:cNvSpPr txBox="1">
            <a:spLocks noGrp="1"/>
          </p:cNvSpPr>
          <p:nvPr>
            <p:ph type="title" idx="3"/>
          </p:nvPr>
        </p:nvSpPr>
        <p:spPr>
          <a:xfrm>
            <a:off x="2406000" y="431775"/>
            <a:ext cx="4332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목   차</a:t>
            </a:r>
            <a:endParaRPr sz="40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369" name="Google Shape;369;p27"/>
          <p:cNvSpPr txBox="1">
            <a:spLocks noGrp="1"/>
          </p:cNvSpPr>
          <p:nvPr>
            <p:ph type="ctrTitle"/>
          </p:nvPr>
        </p:nvSpPr>
        <p:spPr>
          <a:xfrm>
            <a:off x="5436373" y="1226433"/>
            <a:ext cx="2923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Swift UI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란</a:t>
            </a: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?</a:t>
            </a:r>
            <a:endParaRPr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371" name="Google Shape;371;p27"/>
          <p:cNvSpPr txBox="1">
            <a:spLocks noGrp="1"/>
          </p:cNvSpPr>
          <p:nvPr>
            <p:ph type="title" idx="2"/>
          </p:nvPr>
        </p:nvSpPr>
        <p:spPr>
          <a:xfrm>
            <a:off x="4440326" y="1020146"/>
            <a:ext cx="928891" cy="731335"/>
          </a:xfrm>
          <a:prstGeom prst="rect">
            <a:avLst/>
          </a:prstGeom>
        </p:spPr>
        <p:txBody>
          <a:bodyPr spcFirstLastPara="1" wrap="square" lIns="91425" tIns="91425" rIns="926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01</a:t>
            </a:r>
            <a:endParaRPr sz="25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372" name="Google Shape;372;p27"/>
          <p:cNvSpPr txBox="1">
            <a:spLocks noGrp="1"/>
          </p:cNvSpPr>
          <p:nvPr>
            <p:ph type="ctrTitle" idx="4"/>
          </p:nvPr>
        </p:nvSpPr>
        <p:spPr>
          <a:xfrm>
            <a:off x="5436373" y="1930862"/>
            <a:ext cx="3376918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Swift UI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시작하기</a:t>
            </a: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(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생성</a:t>
            </a: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/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적용</a:t>
            </a: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)</a:t>
            </a:r>
            <a:endParaRPr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374" name="Google Shape;374;p27"/>
          <p:cNvSpPr txBox="1">
            <a:spLocks noGrp="1"/>
          </p:cNvSpPr>
          <p:nvPr>
            <p:ph type="title" idx="6"/>
          </p:nvPr>
        </p:nvSpPr>
        <p:spPr>
          <a:xfrm>
            <a:off x="4379858" y="1723525"/>
            <a:ext cx="10497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02</a:t>
            </a:r>
            <a:endParaRPr sz="25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375" name="Google Shape;375;p27"/>
          <p:cNvSpPr txBox="1">
            <a:spLocks noGrp="1"/>
          </p:cNvSpPr>
          <p:nvPr>
            <p:ph type="ctrTitle" idx="7"/>
          </p:nvPr>
        </p:nvSpPr>
        <p:spPr>
          <a:xfrm>
            <a:off x="5436373" y="2729929"/>
            <a:ext cx="2923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Swift UI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구조</a:t>
            </a:r>
            <a:endParaRPr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377" name="Google Shape;377;p27"/>
          <p:cNvSpPr txBox="1">
            <a:spLocks noGrp="1"/>
          </p:cNvSpPr>
          <p:nvPr>
            <p:ph type="title" idx="9"/>
          </p:nvPr>
        </p:nvSpPr>
        <p:spPr>
          <a:xfrm>
            <a:off x="4379858" y="2535188"/>
            <a:ext cx="10497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03</a:t>
            </a:r>
            <a:endParaRPr sz="25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grpSp>
        <p:nvGrpSpPr>
          <p:cNvPr id="378" name="Google Shape;378;p27"/>
          <p:cNvGrpSpPr/>
          <p:nvPr/>
        </p:nvGrpSpPr>
        <p:grpSpPr>
          <a:xfrm rot="10800000" flipH="1">
            <a:off x="5437815" y="8564895"/>
            <a:ext cx="5156979" cy="3520181"/>
            <a:chOff x="2794450" y="2163225"/>
            <a:chExt cx="2018150" cy="1377600"/>
          </a:xfrm>
        </p:grpSpPr>
        <p:sp>
          <p:nvSpPr>
            <p:cNvPr id="379" name="Google Shape;379;p27"/>
            <p:cNvSpPr/>
            <p:nvPr/>
          </p:nvSpPr>
          <p:spPr>
            <a:xfrm>
              <a:off x="3796050" y="21632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7" y="637"/>
                  </a:moveTo>
                  <a:cubicBezTo>
                    <a:pt x="597" y="816"/>
                    <a:pt x="458" y="896"/>
                    <a:pt x="299" y="796"/>
                  </a:cubicBezTo>
                  <a:cubicBezTo>
                    <a:pt x="140" y="717"/>
                    <a:pt x="1" y="478"/>
                    <a:pt x="1" y="279"/>
                  </a:cubicBezTo>
                  <a:cubicBezTo>
                    <a:pt x="1" y="80"/>
                    <a:pt x="140" y="1"/>
                    <a:pt x="299" y="100"/>
                  </a:cubicBezTo>
                  <a:cubicBezTo>
                    <a:pt x="458" y="200"/>
                    <a:pt x="597" y="438"/>
                    <a:pt x="597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7"/>
            <p:cNvSpPr/>
            <p:nvPr/>
          </p:nvSpPr>
          <p:spPr>
            <a:xfrm>
              <a:off x="3873125" y="22080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17"/>
                  </a:moveTo>
                  <a:cubicBezTo>
                    <a:pt x="598" y="816"/>
                    <a:pt x="458" y="895"/>
                    <a:pt x="299" y="796"/>
                  </a:cubicBezTo>
                  <a:cubicBezTo>
                    <a:pt x="120" y="696"/>
                    <a:pt x="1" y="458"/>
                    <a:pt x="1" y="259"/>
                  </a:cubicBezTo>
                  <a:cubicBezTo>
                    <a:pt x="1" y="80"/>
                    <a:pt x="120" y="0"/>
                    <a:pt x="299" y="100"/>
                  </a:cubicBezTo>
                  <a:cubicBezTo>
                    <a:pt x="458" y="199"/>
                    <a:pt x="598" y="418"/>
                    <a:pt x="598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7"/>
            <p:cNvSpPr/>
            <p:nvPr/>
          </p:nvSpPr>
          <p:spPr>
            <a:xfrm>
              <a:off x="3949725" y="22522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3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697"/>
                    <a:pt x="0" y="478"/>
                    <a:pt x="0" y="279"/>
                  </a:cubicBezTo>
                  <a:cubicBezTo>
                    <a:pt x="0" y="80"/>
                    <a:pt x="140" y="1"/>
                    <a:pt x="319" y="100"/>
                  </a:cubicBezTo>
                  <a:cubicBezTo>
                    <a:pt x="478" y="199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7"/>
            <p:cNvSpPr/>
            <p:nvPr/>
          </p:nvSpPr>
          <p:spPr>
            <a:xfrm>
              <a:off x="4026800" y="2297000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617" y="618"/>
                  </a:moveTo>
                  <a:cubicBezTo>
                    <a:pt x="617" y="817"/>
                    <a:pt x="478" y="896"/>
                    <a:pt x="319" y="797"/>
                  </a:cubicBezTo>
                  <a:cubicBezTo>
                    <a:pt x="140" y="697"/>
                    <a:pt x="1" y="458"/>
                    <a:pt x="1" y="260"/>
                  </a:cubicBezTo>
                  <a:cubicBezTo>
                    <a:pt x="1" y="80"/>
                    <a:pt x="140" y="1"/>
                    <a:pt x="319" y="100"/>
                  </a:cubicBezTo>
                  <a:cubicBezTo>
                    <a:pt x="478" y="180"/>
                    <a:pt x="617" y="419"/>
                    <a:pt x="617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7"/>
            <p:cNvSpPr/>
            <p:nvPr/>
          </p:nvSpPr>
          <p:spPr>
            <a:xfrm>
              <a:off x="4103900" y="234127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8" y="796"/>
                  </a:cubicBezTo>
                  <a:cubicBezTo>
                    <a:pt x="139" y="697"/>
                    <a:pt x="0" y="478"/>
                    <a:pt x="0" y="279"/>
                  </a:cubicBezTo>
                  <a:cubicBezTo>
                    <a:pt x="0" y="80"/>
                    <a:pt x="139" y="0"/>
                    <a:pt x="318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7"/>
            <p:cNvSpPr/>
            <p:nvPr/>
          </p:nvSpPr>
          <p:spPr>
            <a:xfrm>
              <a:off x="4180975" y="2386025"/>
              <a:ext cx="15450" cy="21900"/>
            </a:xfrm>
            <a:custGeom>
              <a:avLst/>
              <a:gdLst/>
              <a:ahLst/>
              <a:cxnLst/>
              <a:rect l="l" t="t" r="r" b="b"/>
              <a:pathLst>
                <a:path w="618" h="876" extrusionOk="0">
                  <a:moveTo>
                    <a:pt x="617" y="617"/>
                  </a:moveTo>
                  <a:cubicBezTo>
                    <a:pt x="617" y="816"/>
                    <a:pt x="478" y="876"/>
                    <a:pt x="299" y="796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60"/>
                    <a:pt x="140" y="1"/>
                    <a:pt x="299" y="80"/>
                  </a:cubicBezTo>
                  <a:cubicBezTo>
                    <a:pt x="478" y="180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7"/>
            <p:cNvSpPr/>
            <p:nvPr/>
          </p:nvSpPr>
          <p:spPr>
            <a:xfrm>
              <a:off x="4258050" y="24303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299" y="796"/>
                  </a:cubicBezTo>
                  <a:cubicBezTo>
                    <a:pt x="140" y="696"/>
                    <a:pt x="1" y="458"/>
                    <a:pt x="1" y="279"/>
                  </a:cubicBezTo>
                  <a:cubicBezTo>
                    <a:pt x="1" y="80"/>
                    <a:pt x="140" y="0"/>
                    <a:pt x="29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7"/>
            <p:cNvSpPr/>
            <p:nvPr/>
          </p:nvSpPr>
          <p:spPr>
            <a:xfrm>
              <a:off x="4335150" y="2474550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597" y="637"/>
                  </a:moveTo>
                  <a:cubicBezTo>
                    <a:pt x="597" y="816"/>
                    <a:pt x="478" y="896"/>
                    <a:pt x="299" y="796"/>
                  </a:cubicBezTo>
                  <a:cubicBezTo>
                    <a:pt x="139" y="717"/>
                    <a:pt x="0" y="478"/>
                    <a:pt x="0" y="279"/>
                  </a:cubicBezTo>
                  <a:cubicBezTo>
                    <a:pt x="0" y="80"/>
                    <a:pt x="139" y="1"/>
                    <a:pt x="299" y="100"/>
                  </a:cubicBezTo>
                  <a:cubicBezTo>
                    <a:pt x="478" y="200"/>
                    <a:pt x="597" y="438"/>
                    <a:pt x="597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7"/>
            <p:cNvSpPr/>
            <p:nvPr/>
          </p:nvSpPr>
          <p:spPr>
            <a:xfrm>
              <a:off x="4412225" y="2519300"/>
              <a:ext cx="14950" cy="22425"/>
            </a:xfrm>
            <a:custGeom>
              <a:avLst/>
              <a:gdLst/>
              <a:ahLst/>
              <a:cxnLst/>
              <a:rect l="l" t="t" r="r" b="b"/>
              <a:pathLst>
                <a:path w="598" h="897" extrusionOk="0">
                  <a:moveTo>
                    <a:pt x="597" y="618"/>
                  </a:moveTo>
                  <a:cubicBezTo>
                    <a:pt x="597" y="817"/>
                    <a:pt x="458" y="896"/>
                    <a:pt x="299" y="797"/>
                  </a:cubicBezTo>
                  <a:cubicBezTo>
                    <a:pt x="140" y="697"/>
                    <a:pt x="1" y="458"/>
                    <a:pt x="1" y="260"/>
                  </a:cubicBezTo>
                  <a:cubicBezTo>
                    <a:pt x="1" y="81"/>
                    <a:pt x="140" y="1"/>
                    <a:pt x="299" y="100"/>
                  </a:cubicBezTo>
                  <a:cubicBezTo>
                    <a:pt x="458" y="200"/>
                    <a:pt x="597" y="419"/>
                    <a:pt x="597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7"/>
            <p:cNvSpPr/>
            <p:nvPr/>
          </p:nvSpPr>
          <p:spPr>
            <a:xfrm>
              <a:off x="4489300" y="25635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17"/>
                  </a:moveTo>
                  <a:cubicBezTo>
                    <a:pt x="598" y="816"/>
                    <a:pt x="458" y="896"/>
                    <a:pt x="299" y="796"/>
                  </a:cubicBezTo>
                  <a:cubicBezTo>
                    <a:pt x="120" y="697"/>
                    <a:pt x="1" y="478"/>
                    <a:pt x="1" y="279"/>
                  </a:cubicBezTo>
                  <a:cubicBezTo>
                    <a:pt x="1" y="80"/>
                    <a:pt x="120" y="0"/>
                    <a:pt x="299" y="100"/>
                  </a:cubicBezTo>
                  <a:cubicBezTo>
                    <a:pt x="458" y="199"/>
                    <a:pt x="598" y="438"/>
                    <a:pt x="598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7"/>
            <p:cNvSpPr/>
            <p:nvPr/>
          </p:nvSpPr>
          <p:spPr>
            <a:xfrm>
              <a:off x="4565900" y="26083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80"/>
                    <a:pt x="140" y="1"/>
                    <a:pt x="319" y="100"/>
                  </a:cubicBezTo>
                  <a:cubicBezTo>
                    <a:pt x="478" y="180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7"/>
            <p:cNvSpPr/>
            <p:nvPr/>
          </p:nvSpPr>
          <p:spPr>
            <a:xfrm>
              <a:off x="4642975" y="26526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319" y="796"/>
                  </a:cubicBezTo>
                  <a:cubicBezTo>
                    <a:pt x="140" y="696"/>
                    <a:pt x="1" y="458"/>
                    <a:pt x="1" y="279"/>
                  </a:cubicBezTo>
                  <a:cubicBezTo>
                    <a:pt x="1" y="80"/>
                    <a:pt x="140" y="0"/>
                    <a:pt x="31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7"/>
            <p:cNvSpPr/>
            <p:nvPr/>
          </p:nvSpPr>
          <p:spPr>
            <a:xfrm>
              <a:off x="4720075" y="2697350"/>
              <a:ext cx="15425" cy="21900"/>
            </a:xfrm>
            <a:custGeom>
              <a:avLst/>
              <a:gdLst/>
              <a:ahLst/>
              <a:cxnLst/>
              <a:rect l="l" t="t" r="r" b="b"/>
              <a:pathLst>
                <a:path w="617" h="876" extrusionOk="0">
                  <a:moveTo>
                    <a:pt x="617" y="617"/>
                  </a:moveTo>
                  <a:cubicBezTo>
                    <a:pt x="617" y="816"/>
                    <a:pt x="478" y="876"/>
                    <a:pt x="318" y="796"/>
                  </a:cubicBezTo>
                  <a:cubicBezTo>
                    <a:pt x="139" y="697"/>
                    <a:pt x="0" y="458"/>
                    <a:pt x="0" y="259"/>
                  </a:cubicBezTo>
                  <a:cubicBezTo>
                    <a:pt x="0" y="60"/>
                    <a:pt x="139" y="1"/>
                    <a:pt x="318" y="80"/>
                  </a:cubicBezTo>
                  <a:cubicBezTo>
                    <a:pt x="478" y="180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7"/>
            <p:cNvSpPr/>
            <p:nvPr/>
          </p:nvSpPr>
          <p:spPr>
            <a:xfrm>
              <a:off x="4797150" y="2741600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617" y="618"/>
                  </a:moveTo>
                  <a:cubicBezTo>
                    <a:pt x="617" y="817"/>
                    <a:pt x="478" y="896"/>
                    <a:pt x="299" y="797"/>
                  </a:cubicBezTo>
                  <a:cubicBezTo>
                    <a:pt x="140" y="697"/>
                    <a:pt x="0" y="459"/>
                    <a:pt x="0" y="260"/>
                  </a:cubicBezTo>
                  <a:cubicBezTo>
                    <a:pt x="0" y="81"/>
                    <a:pt x="140" y="1"/>
                    <a:pt x="299" y="100"/>
                  </a:cubicBezTo>
                  <a:cubicBezTo>
                    <a:pt x="478" y="200"/>
                    <a:pt x="617" y="419"/>
                    <a:pt x="617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7"/>
            <p:cNvSpPr/>
            <p:nvPr/>
          </p:nvSpPr>
          <p:spPr>
            <a:xfrm>
              <a:off x="3796050" y="22338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7" y="637"/>
                  </a:moveTo>
                  <a:cubicBezTo>
                    <a:pt x="597" y="816"/>
                    <a:pt x="458" y="896"/>
                    <a:pt x="299" y="796"/>
                  </a:cubicBezTo>
                  <a:cubicBezTo>
                    <a:pt x="140" y="717"/>
                    <a:pt x="1" y="478"/>
                    <a:pt x="1" y="279"/>
                  </a:cubicBezTo>
                  <a:cubicBezTo>
                    <a:pt x="1" y="80"/>
                    <a:pt x="140" y="1"/>
                    <a:pt x="299" y="100"/>
                  </a:cubicBezTo>
                  <a:cubicBezTo>
                    <a:pt x="458" y="199"/>
                    <a:pt x="597" y="438"/>
                    <a:pt x="597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7"/>
            <p:cNvSpPr/>
            <p:nvPr/>
          </p:nvSpPr>
          <p:spPr>
            <a:xfrm>
              <a:off x="3873125" y="2278600"/>
              <a:ext cx="14950" cy="22425"/>
            </a:xfrm>
            <a:custGeom>
              <a:avLst/>
              <a:gdLst/>
              <a:ahLst/>
              <a:cxnLst/>
              <a:rect l="l" t="t" r="r" b="b"/>
              <a:pathLst>
                <a:path w="598" h="897" extrusionOk="0">
                  <a:moveTo>
                    <a:pt x="598" y="618"/>
                  </a:moveTo>
                  <a:cubicBezTo>
                    <a:pt x="598" y="816"/>
                    <a:pt x="458" y="896"/>
                    <a:pt x="299" y="797"/>
                  </a:cubicBezTo>
                  <a:cubicBezTo>
                    <a:pt x="120" y="697"/>
                    <a:pt x="1" y="458"/>
                    <a:pt x="1" y="279"/>
                  </a:cubicBezTo>
                  <a:cubicBezTo>
                    <a:pt x="1" y="80"/>
                    <a:pt x="120" y="1"/>
                    <a:pt x="299" y="100"/>
                  </a:cubicBezTo>
                  <a:cubicBezTo>
                    <a:pt x="458" y="200"/>
                    <a:pt x="598" y="419"/>
                    <a:pt x="598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7"/>
            <p:cNvSpPr/>
            <p:nvPr/>
          </p:nvSpPr>
          <p:spPr>
            <a:xfrm>
              <a:off x="3949725" y="23228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37"/>
                  </a:moveTo>
                  <a:cubicBezTo>
                    <a:pt x="617" y="816"/>
                    <a:pt x="478" y="895"/>
                    <a:pt x="319" y="796"/>
                  </a:cubicBezTo>
                  <a:cubicBezTo>
                    <a:pt x="140" y="697"/>
                    <a:pt x="0" y="478"/>
                    <a:pt x="0" y="279"/>
                  </a:cubicBezTo>
                  <a:cubicBezTo>
                    <a:pt x="0" y="80"/>
                    <a:pt x="140" y="0"/>
                    <a:pt x="319" y="100"/>
                  </a:cubicBezTo>
                  <a:cubicBezTo>
                    <a:pt x="478" y="199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7"/>
            <p:cNvSpPr/>
            <p:nvPr/>
          </p:nvSpPr>
          <p:spPr>
            <a:xfrm>
              <a:off x="4026800" y="2367625"/>
              <a:ext cx="15450" cy="21900"/>
            </a:xfrm>
            <a:custGeom>
              <a:avLst/>
              <a:gdLst/>
              <a:ahLst/>
              <a:cxnLst/>
              <a:rect l="l" t="t" r="r" b="b"/>
              <a:pathLst>
                <a:path w="618" h="876" extrusionOk="0">
                  <a:moveTo>
                    <a:pt x="617" y="617"/>
                  </a:moveTo>
                  <a:cubicBezTo>
                    <a:pt x="617" y="816"/>
                    <a:pt x="478" y="876"/>
                    <a:pt x="319" y="796"/>
                  </a:cubicBezTo>
                  <a:cubicBezTo>
                    <a:pt x="140" y="697"/>
                    <a:pt x="1" y="458"/>
                    <a:pt x="1" y="259"/>
                  </a:cubicBezTo>
                  <a:cubicBezTo>
                    <a:pt x="1" y="60"/>
                    <a:pt x="140" y="1"/>
                    <a:pt x="319" y="80"/>
                  </a:cubicBezTo>
                  <a:cubicBezTo>
                    <a:pt x="478" y="180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7"/>
            <p:cNvSpPr/>
            <p:nvPr/>
          </p:nvSpPr>
          <p:spPr>
            <a:xfrm>
              <a:off x="4103900" y="241190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318" y="796"/>
                  </a:cubicBezTo>
                  <a:cubicBezTo>
                    <a:pt x="139" y="696"/>
                    <a:pt x="0" y="478"/>
                    <a:pt x="0" y="279"/>
                  </a:cubicBezTo>
                  <a:cubicBezTo>
                    <a:pt x="0" y="80"/>
                    <a:pt x="139" y="0"/>
                    <a:pt x="318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7"/>
            <p:cNvSpPr/>
            <p:nvPr/>
          </p:nvSpPr>
          <p:spPr>
            <a:xfrm>
              <a:off x="4180975" y="2456650"/>
              <a:ext cx="15450" cy="21900"/>
            </a:xfrm>
            <a:custGeom>
              <a:avLst/>
              <a:gdLst/>
              <a:ahLst/>
              <a:cxnLst/>
              <a:rect l="l" t="t" r="r" b="b"/>
              <a:pathLst>
                <a:path w="618" h="876" extrusionOk="0">
                  <a:moveTo>
                    <a:pt x="617" y="617"/>
                  </a:moveTo>
                  <a:cubicBezTo>
                    <a:pt x="617" y="796"/>
                    <a:pt x="478" y="876"/>
                    <a:pt x="299" y="796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60"/>
                    <a:pt x="140" y="0"/>
                    <a:pt x="299" y="80"/>
                  </a:cubicBezTo>
                  <a:cubicBezTo>
                    <a:pt x="478" y="17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7"/>
            <p:cNvSpPr/>
            <p:nvPr/>
          </p:nvSpPr>
          <p:spPr>
            <a:xfrm>
              <a:off x="4258050" y="2500900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617" y="618"/>
                  </a:moveTo>
                  <a:cubicBezTo>
                    <a:pt x="617" y="817"/>
                    <a:pt x="478" y="896"/>
                    <a:pt x="299" y="797"/>
                  </a:cubicBezTo>
                  <a:cubicBezTo>
                    <a:pt x="140" y="697"/>
                    <a:pt x="1" y="458"/>
                    <a:pt x="1" y="279"/>
                  </a:cubicBezTo>
                  <a:cubicBezTo>
                    <a:pt x="1" y="80"/>
                    <a:pt x="140" y="1"/>
                    <a:pt x="299" y="100"/>
                  </a:cubicBezTo>
                  <a:cubicBezTo>
                    <a:pt x="478" y="200"/>
                    <a:pt x="617" y="439"/>
                    <a:pt x="617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7"/>
            <p:cNvSpPr/>
            <p:nvPr/>
          </p:nvSpPr>
          <p:spPr>
            <a:xfrm>
              <a:off x="4335150" y="2545175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597" y="637"/>
                  </a:moveTo>
                  <a:cubicBezTo>
                    <a:pt x="597" y="816"/>
                    <a:pt x="478" y="896"/>
                    <a:pt x="299" y="796"/>
                  </a:cubicBezTo>
                  <a:cubicBezTo>
                    <a:pt x="139" y="717"/>
                    <a:pt x="0" y="478"/>
                    <a:pt x="0" y="279"/>
                  </a:cubicBezTo>
                  <a:cubicBezTo>
                    <a:pt x="0" y="80"/>
                    <a:pt x="139" y="0"/>
                    <a:pt x="299" y="100"/>
                  </a:cubicBezTo>
                  <a:cubicBezTo>
                    <a:pt x="478" y="199"/>
                    <a:pt x="597" y="438"/>
                    <a:pt x="597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7"/>
            <p:cNvSpPr/>
            <p:nvPr/>
          </p:nvSpPr>
          <p:spPr>
            <a:xfrm>
              <a:off x="4412225" y="25899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7" y="617"/>
                  </a:moveTo>
                  <a:cubicBezTo>
                    <a:pt x="597" y="816"/>
                    <a:pt x="458" y="896"/>
                    <a:pt x="299" y="796"/>
                  </a:cubicBezTo>
                  <a:cubicBezTo>
                    <a:pt x="140" y="697"/>
                    <a:pt x="1" y="458"/>
                    <a:pt x="1" y="259"/>
                  </a:cubicBezTo>
                  <a:cubicBezTo>
                    <a:pt x="1" y="80"/>
                    <a:pt x="140" y="1"/>
                    <a:pt x="299" y="100"/>
                  </a:cubicBezTo>
                  <a:cubicBezTo>
                    <a:pt x="458" y="200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7"/>
            <p:cNvSpPr/>
            <p:nvPr/>
          </p:nvSpPr>
          <p:spPr>
            <a:xfrm>
              <a:off x="4489300" y="26342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37"/>
                  </a:moveTo>
                  <a:cubicBezTo>
                    <a:pt x="598" y="816"/>
                    <a:pt x="458" y="895"/>
                    <a:pt x="299" y="796"/>
                  </a:cubicBezTo>
                  <a:cubicBezTo>
                    <a:pt x="120" y="696"/>
                    <a:pt x="1" y="478"/>
                    <a:pt x="1" y="279"/>
                  </a:cubicBezTo>
                  <a:cubicBezTo>
                    <a:pt x="1" y="80"/>
                    <a:pt x="120" y="0"/>
                    <a:pt x="299" y="100"/>
                  </a:cubicBezTo>
                  <a:cubicBezTo>
                    <a:pt x="458" y="199"/>
                    <a:pt x="598" y="438"/>
                    <a:pt x="598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7"/>
            <p:cNvSpPr/>
            <p:nvPr/>
          </p:nvSpPr>
          <p:spPr>
            <a:xfrm>
              <a:off x="4565900" y="26789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80"/>
                    <a:pt x="140" y="1"/>
                    <a:pt x="319" y="100"/>
                  </a:cubicBezTo>
                  <a:cubicBezTo>
                    <a:pt x="478" y="180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7"/>
            <p:cNvSpPr/>
            <p:nvPr/>
          </p:nvSpPr>
          <p:spPr>
            <a:xfrm>
              <a:off x="4642975" y="2723200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617" y="618"/>
                  </a:moveTo>
                  <a:cubicBezTo>
                    <a:pt x="617" y="817"/>
                    <a:pt x="478" y="896"/>
                    <a:pt x="319" y="797"/>
                  </a:cubicBezTo>
                  <a:cubicBezTo>
                    <a:pt x="140" y="697"/>
                    <a:pt x="1" y="459"/>
                    <a:pt x="1" y="279"/>
                  </a:cubicBezTo>
                  <a:cubicBezTo>
                    <a:pt x="1" y="81"/>
                    <a:pt x="140" y="1"/>
                    <a:pt x="319" y="100"/>
                  </a:cubicBezTo>
                  <a:cubicBezTo>
                    <a:pt x="478" y="200"/>
                    <a:pt x="617" y="439"/>
                    <a:pt x="617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7"/>
            <p:cNvSpPr/>
            <p:nvPr/>
          </p:nvSpPr>
          <p:spPr>
            <a:xfrm>
              <a:off x="4720075" y="2767975"/>
              <a:ext cx="15425" cy="21900"/>
            </a:xfrm>
            <a:custGeom>
              <a:avLst/>
              <a:gdLst/>
              <a:ahLst/>
              <a:cxnLst/>
              <a:rect l="l" t="t" r="r" b="b"/>
              <a:pathLst>
                <a:path w="617" h="876" extrusionOk="0">
                  <a:moveTo>
                    <a:pt x="617" y="617"/>
                  </a:moveTo>
                  <a:cubicBezTo>
                    <a:pt x="617" y="816"/>
                    <a:pt x="478" y="876"/>
                    <a:pt x="318" y="796"/>
                  </a:cubicBezTo>
                  <a:cubicBezTo>
                    <a:pt x="139" y="697"/>
                    <a:pt x="0" y="458"/>
                    <a:pt x="0" y="259"/>
                  </a:cubicBezTo>
                  <a:cubicBezTo>
                    <a:pt x="0" y="60"/>
                    <a:pt x="139" y="0"/>
                    <a:pt x="318" y="80"/>
                  </a:cubicBezTo>
                  <a:cubicBezTo>
                    <a:pt x="478" y="17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7"/>
            <p:cNvSpPr/>
            <p:nvPr/>
          </p:nvSpPr>
          <p:spPr>
            <a:xfrm>
              <a:off x="4797150" y="28122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299" y="796"/>
                  </a:cubicBezTo>
                  <a:cubicBezTo>
                    <a:pt x="140" y="697"/>
                    <a:pt x="0" y="458"/>
                    <a:pt x="0" y="279"/>
                  </a:cubicBezTo>
                  <a:cubicBezTo>
                    <a:pt x="0" y="80"/>
                    <a:pt x="140" y="1"/>
                    <a:pt x="299" y="100"/>
                  </a:cubicBezTo>
                  <a:cubicBezTo>
                    <a:pt x="478" y="200"/>
                    <a:pt x="617" y="419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7"/>
            <p:cNvSpPr/>
            <p:nvPr/>
          </p:nvSpPr>
          <p:spPr>
            <a:xfrm>
              <a:off x="3796050" y="2304975"/>
              <a:ext cx="14950" cy="21900"/>
            </a:xfrm>
            <a:custGeom>
              <a:avLst/>
              <a:gdLst/>
              <a:ahLst/>
              <a:cxnLst/>
              <a:rect l="l" t="t" r="r" b="b"/>
              <a:pathLst>
                <a:path w="598" h="876" extrusionOk="0">
                  <a:moveTo>
                    <a:pt x="597" y="617"/>
                  </a:moveTo>
                  <a:cubicBezTo>
                    <a:pt x="597" y="816"/>
                    <a:pt x="458" y="875"/>
                    <a:pt x="299" y="796"/>
                  </a:cubicBezTo>
                  <a:cubicBezTo>
                    <a:pt x="140" y="696"/>
                    <a:pt x="1" y="458"/>
                    <a:pt x="1" y="259"/>
                  </a:cubicBezTo>
                  <a:cubicBezTo>
                    <a:pt x="1" y="60"/>
                    <a:pt x="140" y="0"/>
                    <a:pt x="299" y="80"/>
                  </a:cubicBezTo>
                  <a:cubicBezTo>
                    <a:pt x="458" y="179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7"/>
            <p:cNvSpPr/>
            <p:nvPr/>
          </p:nvSpPr>
          <p:spPr>
            <a:xfrm>
              <a:off x="3873125" y="23492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17"/>
                  </a:moveTo>
                  <a:cubicBezTo>
                    <a:pt x="598" y="816"/>
                    <a:pt x="458" y="896"/>
                    <a:pt x="299" y="796"/>
                  </a:cubicBezTo>
                  <a:cubicBezTo>
                    <a:pt x="120" y="697"/>
                    <a:pt x="1" y="458"/>
                    <a:pt x="1" y="259"/>
                  </a:cubicBezTo>
                  <a:cubicBezTo>
                    <a:pt x="1" y="80"/>
                    <a:pt x="120" y="1"/>
                    <a:pt x="299" y="100"/>
                  </a:cubicBezTo>
                  <a:cubicBezTo>
                    <a:pt x="458" y="200"/>
                    <a:pt x="598" y="418"/>
                    <a:pt x="598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7"/>
            <p:cNvSpPr/>
            <p:nvPr/>
          </p:nvSpPr>
          <p:spPr>
            <a:xfrm>
              <a:off x="3949725" y="23935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37"/>
                  </a:moveTo>
                  <a:cubicBezTo>
                    <a:pt x="617" y="816"/>
                    <a:pt x="478" y="895"/>
                    <a:pt x="319" y="796"/>
                  </a:cubicBezTo>
                  <a:cubicBezTo>
                    <a:pt x="140" y="696"/>
                    <a:pt x="0" y="478"/>
                    <a:pt x="0" y="279"/>
                  </a:cubicBezTo>
                  <a:cubicBezTo>
                    <a:pt x="0" y="80"/>
                    <a:pt x="140" y="0"/>
                    <a:pt x="319" y="100"/>
                  </a:cubicBezTo>
                  <a:cubicBezTo>
                    <a:pt x="478" y="199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7"/>
            <p:cNvSpPr/>
            <p:nvPr/>
          </p:nvSpPr>
          <p:spPr>
            <a:xfrm>
              <a:off x="4026800" y="24382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697"/>
                    <a:pt x="1" y="458"/>
                    <a:pt x="1" y="259"/>
                  </a:cubicBezTo>
                  <a:cubicBezTo>
                    <a:pt x="1" y="80"/>
                    <a:pt x="140" y="0"/>
                    <a:pt x="319" y="100"/>
                  </a:cubicBezTo>
                  <a:cubicBezTo>
                    <a:pt x="478" y="19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7"/>
            <p:cNvSpPr/>
            <p:nvPr/>
          </p:nvSpPr>
          <p:spPr>
            <a:xfrm>
              <a:off x="4103900" y="2482500"/>
              <a:ext cx="15425" cy="22425"/>
            </a:xfrm>
            <a:custGeom>
              <a:avLst/>
              <a:gdLst/>
              <a:ahLst/>
              <a:cxnLst/>
              <a:rect l="l" t="t" r="r" b="b"/>
              <a:pathLst>
                <a:path w="617" h="897" extrusionOk="0">
                  <a:moveTo>
                    <a:pt x="617" y="618"/>
                  </a:moveTo>
                  <a:cubicBezTo>
                    <a:pt x="617" y="816"/>
                    <a:pt x="478" y="896"/>
                    <a:pt x="318" y="797"/>
                  </a:cubicBezTo>
                  <a:cubicBezTo>
                    <a:pt x="139" y="697"/>
                    <a:pt x="0" y="478"/>
                    <a:pt x="0" y="279"/>
                  </a:cubicBezTo>
                  <a:cubicBezTo>
                    <a:pt x="0" y="80"/>
                    <a:pt x="139" y="1"/>
                    <a:pt x="318" y="100"/>
                  </a:cubicBezTo>
                  <a:cubicBezTo>
                    <a:pt x="478" y="200"/>
                    <a:pt x="617" y="439"/>
                    <a:pt x="617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7"/>
            <p:cNvSpPr/>
            <p:nvPr/>
          </p:nvSpPr>
          <p:spPr>
            <a:xfrm>
              <a:off x="4180975" y="2527275"/>
              <a:ext cx="15450" cy="21900"/>
            </a:xfrm>
            <a:custGeom>
              <a:avLst/>
              <a:gdLst/>
              <a:ahLst/>
              <a:cxnLst/>
              <a:rect l="l" t="t" r="r" b="b"/>
              <a:pathLst>
                <a:path w="618" h="876" extrusionOk="0">
                  <a:moveTo>
                    <a:pt x="617" y="617"/>
                  </a:moveTo>
                  <a:cubicBezTo>
                    <a:pt x="617" y="796"/>
                    <a:pt x="478" y="876"/>
                    <a:pt x="299" y="796"/>
                  </a:cubicBezTo>
                  <a:cubicBezTo>
                    <a:pt x="140" y="696"/>
                    <a:pt x="0" y="458"/>
                    <a:pt x="0" y="259"/>
                  </a:cubicBezTo>
                  <a:cubicBezTo>
                    <a:pt x="0" y="60"/>
                    <a:pt x="140" y="0"/>
                    <a:pt x="299" y="80"/>
                  </a:cubicBezTo>
                  <a:cubicBezTo>
                    <a:pt x="478" y="17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7"/>
            <p:cNvSpPr/>
            <p:nvPr/>
          </p:nvSpPr>
          <p:spPr>
            <a:xfrm>
              <a:off x="4258050" y="25715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299" y="796"/>
                  </a:cubicBezTo>
                  <a:cubicBezTo>
                    <a:pt x="140" y="697"/>
                    <a:pt x="1" y="458"/>
                    <a:pt x="1" y="279"/>
                  </a:cubicBezTo>
                  <a:cubicBezTo>
                    <a:pt x="1" y="80"/>
                    <a:pt x="140" y="1"/>
                    <a:pt x="299" y="100"/>
                  </a:cubicBezTo>
                  <a:cubicBezTo>
                    <a:pt x="478" y="200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7"/>
            <p:cNvSpPr/>
            <p:nvPr/>
          </p:nvSpPr>
          <p:spPr>
            <a:xfrm>
              <a:off x="4335150" y="2615800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597" y="637"/>
                  </a:moveTo>
                  <a:cubicBezTo>
                    <a:pt x="597" y="816"/>
                    <a:pt x="478" y="895"/>
                    <a:pt x="299" y="796"/>
                  </a:cubicBezTo>
                  <a:cubicBezTo>
                    <a:pt x="139" y="716"/>
                    <a:pt x="0" y="478"/>
                    <a:pt x="0" y="279"/>
                  </a:cubicBezTo>
                  <a:cubicBezTo>
                    <a:pt x="0" y="80"/>
                    <a:pt x="139" y="0"/>
                    <a:pt x="299" y="100"/>
                  </a:cubicBezTo>
                  <a:cubicBezTo>
                    <a:pt x="478" y="199"/>
                    <a:pt x="597" y="438"/>
                    <a:pt x="597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7"/>
            <p:cNvSpPr/>
            <p:nvPr/>
          </p:nvSpPr>
          <p:spPr>
            <a:xfrm>
              <a:off x="4412225" y="26605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7" y="617"/>
                  </a:moveTo>
                  <a:cubicBezTo>
                    <a:pt x="597" y="816"/>
                    <a:pt x="458" y="896"/>
                    <a:pt x="299" y="796"/>
                  </a:cubicBezTo>
                  <a:cubicBezTo>
                    <a:pt x="140" y="697"/>
                    <a:pt x="1" y="458"/>
                    <a:pt x="1" y="279"/>
                  </a:cubicBezTo>
                  <a:cubicBezTo>
                    <a:pt x="1" y="80"/>
                    <a:pt x="140" y="0"/>
                    <a:pt x="299" y="100"/>
                  </a:cubicBezTo>
                  <a:cubicBezTo>
                    <a:pt x="458" y="199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7"/>
            <p:cNvSpPr/>
            <p:nvPr/>
          </p:nvSpPr>
          <p:spPr>
            <a:xfrm>
              <a:off x="4489300" y="2704800"/>
              <a:ext cx="14950" cy="22425"/>
            </a:xfrm>
            <a:custGeom>
              <a:avLst/>
              <a:gdLst/>
              <a:ahLst/>
              <a:cxnLst/>
              <a:rect l="l" t="t" r="r" b="b"/>
              <a:pathLst>
                <a:path w="598" h="897" extrusionOk="0">
                  <a:moveTo>
                    <a:pt x="598" y="638"/>
                  </a:moveTo>
                  <a:cubicBezTo>
                    <a:pt x="598" y="817"/>
                    <a:pt x="458" y="896"/>
                    <a:pt x="299" y="797"/>
                  </a:cubicBezTo>
                  <a:cubicBezTo>
                    <a:pt x="120" y="697"/>
                    <a:pt x="1" y="478"/>
                    <a:pt x="1" y="279"/>
                  </a:cubicBezTo>
                  <a:cubicBezTo>
                    <a:pt x="1" y="81"/>
                    <a:pt x="120" y="1"/>
                    <a:pt x="299" y="100"/>
                  </a:cubicBezTo>
                  <a:cubicBezTo>
                    <a:pt x="458" y="200"/>
                    <a:pt x="598" y="439"/>
                    <a:pt x="598" y="63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7"/>
            <p:cNvSpPr/>
            <p:nvPr/>
          </p:nvSpPr>
          <p:spPr>
            <a:xfrm>
              <a:off x="4565900" y="27495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319" y="796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80"/>
                    <a:pt x="140" y="0"/>
                    <a:pt x="319" y="100"/>
                  </a:cubicBezTo>
                  <a:cubicBezTo>
                    <a:pt x="478" y="17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7"/>
            <p:cNvSpPr/>
            <p:nvPr/>
          </p:nvSpPr>
          <p:spPr>
            <a:xfrm>
              <a:off x="4642975" y="27938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697"/>
                    <a:pt x="1" y="478"/>
                    <a:pt x="1" y="279"/>
                  </a:cubicBezTo>
                  <a:cubicBezTo>
                    <a:pt x="1" y="80"/>
                    <a:pt x="140" y="1"/>
                    <a:pt x="319" y="100"/>
                  </a:cubicBezTo>
                  <a:cubicBezTo>
                    <a:pt x="478" y="200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7"/>
            <p:cNvSpPr/>
            <p:nvPr/>
          </p:nvSpPr>
          <p:spPr>
            <a:xfrm>
              <a:off x="4720075" y="2838600"/>
              <a:ext cx="15425" cy="21900"/>
            </a:xfrm>
            <a:custGeom>
              <a:avLst/>
              <a:gdLst/>
              <a:ahLst/>
              <a:cxnLst/>
              <a:rect l="l" t="t" r="r" b="b"/>
              <a:pathLst>
                <a:path w="617" h="876" extrusionOk="0">
                  <a:moveTo>
                    <a:pt x="617" y="617"/>
                  </a:moveTo>
                  <a:cubicBezTo>
                    <a:pt x="617" y="796"/>
                    <a:pt x="478" y="875"/>
                    <a:pt x="318" y="776"/>
                  </a:cubicBezTo>
                  <a:cubicBezTo>
                    <a:pt x="139" y="696"/>
                    <a:pt x="0" y="458"/>
                    <a:pt x="0" y="259"/>
                  </a:cubicBezTo>
                  <a:cubicBezTo>
                    <a:pt x="0" y="60"/>
                    <a:pt x="139" y="0"/>
                    <a:pt x="318" y="80"/>
                  </a:cubicBezTo>
                  <a:cubicBezTo>
                    <a:pt x="478" y="17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7"/>
            <p:cNvSpPr/>
            <p:nvPr/>
          </p:nvSpPr>
          <p:spPr>
            <a:xfrm>
              <a:off x="4797150" y="28828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299" y="796"/>
                  </a:cubicBezTo>
                  <a:cubicBezTo>
                    <a:pt x="140" y="697"/>
                    <a:pt x="0" y="458"/>
                    <a:pt x="0" y="279"/>
                  </a:cubicBezTo>
                  <a:cubicBezTo>
                    <a:pt x="0" y="80"/>
                    <a:pt x="140" y="1"/>
                    <a:pt x="29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7"/>
            <p:cNvSpPr/>
            <p:nvPr/>
          </p:nvSpPr>
          <p:spPr>
            <a:xfrm>
              <a:off x="3796050" y="2375575"/>
              <a:ext cx="14950" cy="21925"/>
            </a:xfrm>
            <a:custGeom>
              <a:avLst/>
              <a:gdLst/>
              <a:ahLst/>
              <a:cxnLst/>
              <a:rect l="l" t="t" r="r" b="b"/>
              <a:pathLst>
                <a:path w="598" h="877" extrusionOk="0">
                  <a:moveTo>
                    <a:pt x="597" y="618"/>
                  </a:moveTo>
                  <a:cubicBezTo>
                    <a:pt x="597" y="817"/>
                    <a:pt x="458" y="876"/>
                    <a:pt x="299" y="797"/>
                  </a:cubicBezTo>
                  <a:cubicBezTo>
                    <a:pt x="140" y="697"/>
                    <a:pt x="1" y="458"/>
                    <a:pt x="1" y="260"/>
                  </a:cubicBezTo>
                  <a:cubicBezTo>
                    <a:pt x="1" y="61"/>
                    <a:pt x="140" y="1"/>
                    <a:pt x="299" y="81"/>
                  </a:cubicBezTo>
                  <a:cubicBezTo>
                    <a:pt x="458" y="180"/>
                    <a:pt x="597" y="419"/>
                    <a:pt x="597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7"/>
            <p:cNvSpPr/>
            <p:nvPr/>
          </p:nvSpPr>
          <p:spPr>
            <a:xfrm>
              <a:off x="3873125" y="24198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17"/>
                  </a:moveTo>
                  <a:cubicBezTo>
                    <a:pt x="598" y="816"/>
                    <a:pt x="458" y="896"/>
                    <a:pt x="299" y="796"/>
                  </a:cubicBezTo>
                  <a:cubicBezTo>
                    <a:pt x="120" y="697"/>
                    <a:pt x="1" y="458"/>
                    <a:pt x="1" y="279"/>
                  </a:cubicBezTo>
                  <a:cubicBezTo>
                    <a:pt x="1" y="80"/>
                    <a:pt x="120" y="0"/>
                    <a:pt x="299" y="100"/>
                  </a:cubicBezTo>
                  <a:cubicBezTo>
                    <a:pt x="458" y="199"/>
                    <a:pt x="598" y="438"/>
                    <a:pt x="598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7"/>
            <p:cNvSpPr/>
            <p:nvPr/>
          </p:nvSpPr>
          <p:spPr>
            <a:xfrm>
              <a:off x="3949725" y="2464100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617" y="637"/>
                  </a:moveTo>
                  <a:cubicBezTo>
                    <a:pt x="617" y="816"/>
                    <a:pt x="478" y="896"/>
                    <a:pt x="319" y="797"/>
                  </a:cubicBezTo>
                  <a:cubicBezTo>
                    <a:pt x="140" y="717"/>
                    <a:pt x="0" y="478"/>
                    <a:pt x="0" y="279"/>
                  </a:cubicBezTo>
                  <a:cubicBezTo>
                    <a:pt x="0" y="80"/>
                    <a:pt x="140" y="1"/>
                    <a:pt x="319" y="100"/>
                  </a:cubicBezTo>
                  <a:cubicBezTo>
                    <a:pt x="478" y="200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7"/>
            <p:cNvSpPr/>
            <p:nvPr/>
          </p:nvSpPr>
          <p:spPr>
            <a:xfrm>
              <a:off x="4026800" y="25088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319" y="796"/>
                  </a:cubicBezTo>
                  <a:cubicBezTo>
                    <a:pt x="140" y="696"/>
                    <a:pt x="1" y="458"/>
                    <a:pt x="1" y="259"/>
                  </a:cubicBezTo>
                  <a:cubicBezTo>
                    <a:pt x="1" y="80"/>
                    <a:pt x="140" y="0"/>
                    <a:pt x="319" y="100"/>
                  </a:cubicBezTo>
                  <a:cubicBezTo>
                    <a:pt x="478" y="19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7"/>
            <p:cNvSpPr/>
            <p:nvPr/>
          </p:nvSpPr>
          <p:spPr>
            <a:xfrm>
              <a:off x="4103900" y="255312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8" y="796"/>
                  </a:cubicBezTo>
                  <a:cubicBezTo>
                    <a:pt x="139" y="697"/>
                    <a:pt x="0" y="478"/>
                    <a:pt x="0" y="279"/>
                  </a:cubicBezTo>
                  <a:cubicBezTo>
                    <a:pt x="0" y="80"/>
                    <a:pt x="139" y="1"/>
                    <a:pt x="318" y="100"/>
                  </a:cubicBezTo>
                  <a:cubicBezTo>
                    <a:pt x="478" y="200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7"/>
            <p:cNvSpPr/>
            <p:nvPr/>
          </p:nvSpPr>
          <p:spPr>
            <a:xfrm>
              <a:off x="4180975" y="2597875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617" y="618"/>
                  </a:moveTo>
                  <a:cubicBezTo>
                    <a:pt x="617" y="817"/>
                    <a:pt x="478" y="896"/>
                    <a:pt x="299" y="797"/>
                  </a:cubicBezTo>
                  <a:cubicBezTo>
                    <a:pt x="140" y="697"/>
                    <a:pt x="0" y="459"/>
                    <a:pt x="0" y="260"/>
                  </a:cubicBezTo>
                  <a:cubicBezTo>
                    <a:pt x="0" y="81"/>
                    <a:pt x="140" y="1"/>
                    <a:pt x="299" y="100"/>
                  </a:cubicBezTo>
                  <a:cubicBezTo>
                    <a:pt x="478" y="180"/>
                    <a:pt x="617" y="419"/>
                    <a:pt x="617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7"/>
            <p:cNvSpPr/>
            <p:nvPr/>
          </p:nvSpPr>
          <p:spPr>
            <a:xfrm>
              <a:off x="4258050" y="26421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299" y="796"/>
                  </a:cubicBezTo>
                  <a:cubicBezTo>
                    <a:pt x="140" y="697"/>
                    <a:pt x="1" y="458"/>
                    <a:pt x="1" y="279"/>
                  </a:cubicBezTo>
                  <a:cubicBezTo>
                    <a:pt x="1" y="80"/>
                    <a:pt x="140" y="0"/>
                    <a:pt x="29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7"/>
            <p:cNvSpPr/>
            <p:nvPr/>
          </p:nvSpPr>
          <p:spPr>
            <a:xfrm>
              <a:off x="4335150" y="2686400"/>
              <a:ext cx="14925" cy="22425"/>
            </a:xfrm>
            <a:custGeom>
              <a:avLst/>
              <a:gdLst/>
              <a:ahLst/>
              <a:cxnLst/>
              <a:rect l="l" t="t" r="r" b="b"/>
              <a:pathLst>
                <a:path w="597" h="897" extrusionOk="0">
                  <a:moveTo>
                    <a:pt x="597" y="637"/>
                  </a:moveTo>
                  <a:cubicBezTo>
                    <a:pt x="597" y="817"/>
                    <a:pt x="478" y="896"/>
                    <a:pt x="299" y="797"/>
                  </a:cubicBezTo>
                  <a:cubicBezTo>
                    <a:pt x="139" y="717"/>
                    <a:pt x="0" y="478"/>
                    <a:pt x="0" y="279"/>
                  </a:cubicBezTo>
                  <a:cubicBezTo>
                    <a:pt x="0" y="80"/>
                    <a:pt x="139" y="1"/>
                    <a:pt x="299" y="100"/>
                  </a:cubicBezTo>
                  <a:cubicBezTo>
                    <a:pt x="478" y="200"/>
                    <a:pt x="597" y="439"/>
                    <a:pt x="597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7"/>
            <p:cNvSpPr/>
            <p:nvPr/>
          </p:nvSpPr>
          <p:spPr>
            <a:xfrm>
              <a:off x="4412225" y="27311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7" y="617"/>
                  </a:moveTo>
                  <a:cubicBezTo>
                    <a:pt x="597" y="816"/>
                    <a:pt x="458" y="895"/>
                    <a:pt x="299" y="796"/>
                  </a:cubicBezTo>
                  <a:cubicBezTo>
                    <a:pt x="140" y="696"/>
                    <a:pt x="1" y="458"/>
                    <a:pt x="1" y="259"/>
                  </a:cubicBezTo>
                  <a:cubicBezTo>
                    <a:pt x="1" y="80"/>
                    <a:pt x="140" y="0"/>
                    <a:pt x="299" y="100"/>
                  </a:cubicBezTo>
                  <a:cubicBezTo>
                    <a:pt x="458" y="199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7"/>
            <p:cNvSpPr/>
            <p:nvPr/>
          </p:nvSpPr>
          <p:spPr>
            <a:xfrm>
              <a:off x="4489300" y="27754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37"/>
                  </a:moveTo>
                  <a:cubicBezTo>
                    <a:pt x="598" y="816"/>
                    <a:pt x="458" y="896"/>
                    <a:pt x="299" y="796"/>
                  </a:cubicBezTo>
                  <a:cubicBezTo>
                    <a:pt x="120" y="697"/>
                    <a:pt x="1" y="478"/>
                    <a:pt x="1" y="279"/>
                  </a:cubicBezTo>
                  <a:cubicBezTo>
                    <a:pt x="1" y="80"/>
                    <a:pt x="120" y="1"/>
                    <a:pt x="299" y="100"/>
                  </a:cubicBezTo>
                  <a:cubicBezTo>
                    <a:pt x="458" y="200"/>
                    <a:pt x="598" y="438"/>
                    <a:pt x="598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7"/>
            <p:cNvSpPr/>
            <p:nvPr/>
          </p:nvSpPr>
          <p:spPr>
            <a:xfrm>
              <a:off x="4565900" y="2820200"/>
              <a:ext cx="15450" cy="21900"/>
            </a:xfrm>
            <a:custGeom>
              <a:avLst/>
              <a:gdLst/>
              <a:ahLst/>
              <a:cxnLst/>
              <a:rect l="l" t="t" r="r" b="b"/>
              <a:pathLst>
                <a:path w="618" h="876" extrusionOk="0">
                  <a:moveTo>
                    <a:pt x="617" y="617"/>
                  </a:moveTo>
                  <a:cubicBezTo>
                    <a:pt x="617" y="816"/>
                    <a:pt x="478" y="875"/>
                    <a:pt x="319" y="796"/>
                  </a:cubicBezTo>
                  <a:cubicBezTo>
                    <a:pt x="140" y="696"/>
                    <a:pt x="0" y="458"/>
                    <a:pt x="0" y="259"/>
                  </a:cubicBezTo>
                  <a:cubicBezTo>
                    <a:pt x="0" y="80"/>
                    <a:pt x="140" y="0"/>
                    <a:pt x="319" y="100"/>
                  </a:cubicBezTo>
                  <a:cubicBezTo>
                    <a:pt x="478" y="17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7"/>
            <p:cNvSpPr/>
            <p:nvPr/>
          </p:nvSpPr>
          <p:spPr>
            <a:xfrm>
              <a:off x="4642975" y="28644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697"/>
                    <a:pt x="1" y="478"/>
                    <a:pt x="1" y="279"/>
                  </a:cubicBezTo>
                  <a:cubicBezTo>
                    <a:pt x="1" y="80"/>
                    <a:pt x="140" y="1"/>
                    <a:pt x="31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7"/>
            <p:cNvSpPr/>
            <p:nvPr/>
          </p:nvSpPr>
          <p:spPr>
            <a:xfrm>
              <a:off x="4720075" y="2909200"/>
              <a:ext cx="15425" cy="21925"/>
            </a:xfrm>
            <a:custGeom>
              <a:avLst/>
              <a:gdLst/>
              <a:ahLst/>
              <a:cxnLst/>
              <a:rect l="l" t="t" r="r" b="b"/>
              <a:pathLst>
                <a:path w="617" h="877" extrusionOk="0">
                  <a:moveTo>
                    <a:pt x="617" y="618"/>
                  </a:moveTo>
                  <a:cubicBezTo>
                    <a:pt x="617" y="797"/>
                    <a:pt x="478" y="876"/>
                    <a:pt x="318" y="797"/>
                  </a:cubicBezTo>
                  <a:cubicBezTo>
                    <a:pt x="139" y="697"/>
                    <a:pt x="0" y="458"/>
                    <a:pt x="0" y="259"/>
                  </a:cubicBezTo>
                  <a:cubicBezTo>
                    <a:pt x="0" y="61"/>
                    <a:pt x="139" y="1"/>
                    <a:pt x="318" y="80"/>
                  </a:cubicBezTo>
                  <a:cubicBezTo>
                    <a:pt x="478" y="180"/>
                    <a:pt x="617" y="419"/>
                    <a:pt x="617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7"/>
            <p:cNvSpPr/>
            <p:nvPr/>
          </p:nvSpPr>
          <p:spPr>
            <a:xfrm>
              <a:off x="4797150" y="29534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299" y="796"/>
                  </a:cubicBezTo>
                  <a:cubicBezTo>
                    <a:pt x="140" y="697"/>
                    <a:pt x="0" y="458"/>
                    <a:pt x="0" y="279"/>
                  </a:cubicBezTo>
                  <a:cubicBezTo>
                    <a:pt x="0" y="80"/>
                    <a:pt x="140" y="0"/>
                    <a:pt x="29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7"/>
            <p:cNvSpPr/>
            <p:nvPr/>
          </p:nvSpPr>
          <p:spPr>
            <a:xfrm>
              <a:off x="3796050" y="2446200"/>
              <a:ext cx="14950" cy="21900"/>
            </a:xfrm>
            <a:custGeom>
              <a:avLst/>
              <a:gdLst/>
              <a:ahLst/>
              <a:cxnLst/>
              <a:rect l="l" t="t" r="r" b="b"/>
              <a:pathLst>
                <a:path w="598" h="876" extrusionOk="0">
                  <a:moveTo>
                    <a:pt x="597" y="617"/>
                  </a:moveTo>
                  <a:cubicBezTo>
                    <a:pt x="597" y="816"/>
                    <a:pt x="458" y="876"/>
                    <a:pt x="299" y="796"/>
                  </a:cubicBezTo>
                  <a:cubicBezTo>
                    <a:pt x="140" y="697"/>
                    <a:pt x="1" y="458"/>
                    <a:pt x="1" y="259"/>
                  </a:cubicBezTo>
                  <a:cubicBezTo>
                    <a:pt x="1" y="60"/>
                    <a:pt x="140" y="1"/>
                    <a:pt x="299" y="80"/>
                  </a:cubicBezTo>
                  <a:cubicBezTo>
                    <a:pt x="458" y="180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7"/>
            <p:cNvSpPr/>
            <p:nvPr/>
          </p:nvSpPr>
          <p:spPr>
            <a:xfrm>
              <a:off x="3873125" y="24904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17"/>
                  </a:moveTo>
                  <a:cubicBezTo>
                    <a:pt x="598" y="816"/>
                    <a:pt x="458" y="895"/>
                    <a:pt x="299" y="796"/>
                  </a:cubicBezTo>
                  <a:cubicBezTo>
                    <a:pt x="120" y="696"/>
                    <a:pt x="1" y="458"/>
                    <a:pt x="1" y="279"/>
                  </a:cubicBezTo>
                  <a:cubicBezTo>
                    <a:pt x="1" y="80"/>
                    <a:pt x="120" y="0"/>
                    <a:pt x="299" y="100"/>
                  </a:cubicBezTo>
                  <a:cubicBezTo>
                    <a:pt x="458" y="199"/>
                    <a:pt x="598" y="438"/>
                    <a:pt x="598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7"/>
            <p:cNvSpPr/>
            <p:nvPr/>
          </p:nvSpPr>
          <p:spPr>
            <a:xfrm>
              <a:off x="3949725" y="25347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3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717"/>
                    <a:pt x="0" y="478"/>
                    <a:pt x="0" y="279"/>
                  </a:cubicBezTo>
                  <a:cubicBezTo>
                    <a:pt x="0" y="80"/>
                    <a:pt x="140" y="1"/>
                    <a:pt x="319" y="100"/>
                  </a:cubicBezTo>
                  <a:cubicBezTo>
                    <a:pt x="478" y="200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7"/>
            <p:cNvSpPr/>
            <p:nvPr/>
          </p:nvSpPr>
          <p:spPr>
            <a:xfrm>
              <a:off x="4026800" y="2579475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617" y="618"/>
                  </a:moveTo>
                  <a:cubicBezTo>
                    <a:pt x="617" y="817"/>
                    <a:pt x="478" y="896"/>
                    <a:pt x="319" y="797"/>
                  </a:cubicBezTo>
                  <a:cubicBezTo>
                    <a:pt x="140" y="697"/>
                    <a:pt x="1" y="459"/>
                    <a:pt x="1" y="260"/>
                  </a:cubicBezTo>
                  <a:cubicBezTo>
                    <a:pt x="1" y="81"/>
                    <a:pt x="140" y="1"/>
                    <a:pt x="319" y="100"/>
                  </a:cubicBezTo>
                  <a:cubicBezTo>
                    <a:pt x="478" y="200"/>
                    <a:pt x="617" y="419"/>
                    <a:pt x="617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7"/>
            <p:cNvSpPr/>
            <p:nvPr/>
          </p:nvSpPr>
          <p:spPr>
            <a:xfrm>
              <a:off x="4103900" y="262375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617" y="637"/>
                  </a:moveTo>
                  <a:cubicBezTo>
                    <a:pt x="617" y="816"/>
                    <a:pt x="478" y="896"/>
                    <a:pt x="318" y="796"/>
                  </a:cubicBezTo>
                  <a:cubicBezTo>
                    <a:pt x="139" y="697"/>
                    <a:pt x="0" y="478"/>
                    <a:pt x="0" y="279"/>
                  </a:cubicBezTo>
                  <a:cubicBezTo>
                    <a:pt x="0" y="80"/>
                    <a:pt x="139" y="0"/>
                    <a:pt x="318" y="100"/>
                  </a:cubicBezTo>
                  <a:cubicBezTo>
                    <a:pt x="478" y="199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7"/>
            <p:cNvSpPr/>
            <p:nvPr/>
          </p:nvSpPr>
          <p:spPr>
            <a:xfrm>
              <a:off x="4180975" y="26685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299" y="796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80"/>
                    <a:pt x="140" y="1"/>
                    <a:pt x="299" y="100"/>
                  </a:cubicBezTo>
                  <a:cubicBezTo>
                    <a:pt x="478" y="180"/>
                    <a:pt x="617" y="419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7"/>
            <p:cNvSpPr/>
            <p:nvPr/>
          </p:nvSpPr>
          <p:spPr>
            <a:xfrm>
              <a:off x="4258050" y="27127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299" y="796"/>
                  </a:cubicBezTo>
                  <a:cubicBezTo>
                    <a:pt x="140" y="696"/>
                    <a:pt x="1" y="458"/>
                    <a:pt x="1" y="279"/>
                  </a:cubicBezTo>
                  <a:cubicBezTo>
                    <a:pt x="1" y="80"/>
                    <a:pt x="140" y="0"/>
                    <a:pt x="29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7"/>
            <p:cNvSpPr/>
            <p:nvPr/>
          </p:nvSpPr>
          <p:spPr>
            <a:xfrm>
              <a:off x="4335150" y="2757525"/>
              <a:ext cx="14925" cy="21900"/>
            </a:xfrm>
            <a:custGeom>
              <a:avLst/>
              <a:gdLst/>
              <a:ahLst/>
              <a:cxnLst/>
              <a:rect l="l" t="t" r="r" b="b"/>
              <a:pathLst>
                <a:path w="597" h="876" extrusionOk="0">
                  <a:moveTo>
                    <a:pt x="597" y="617"/>
                  </a:moveTo>
                  <a:cubicBezTo>
                    <a:pt x="597" y="816"/>
                    <a:pt x="478" y="876"/>
                    <a:pt x="299" y="796"/>
                  </a:cubicBezTo>
                  <a:cubicBezTo>
                    <a:pt x="139" y="697"/>
                    <a:pt x="0" y="458"/>
                    <a:pt x="0" y="259"/>
                  </a:cubicBezTo>
                  <a:cubicBezTo>
                    <a:pt x="0" y="60"/>
                    <a:pt x="139" y="1"/>
                    <a:pt x="299" y="80"/>
                  </a:cubicBezTo>
                  <a:cubicBezTo>
                    <a:pt x="478" y="180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7"/>
            <p:cNvSpPr/>
            <p:nvPr/>
          </p:nvSpPr>
          <p:spPr>
            <a:xfrm>
              <a:off x="4412225" y="28018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7" y="617"/>
                  </a:moveTo>
                  <a:cubicBezTo>
                    <a:pt x="597" y="816"/>
                    <a:pt x="458" y="895"/>
                    <a:pt x="299" y="796"/>
                  </a:cubicBezTo>
                  <a:cubicBezTo>
                    <a:pt x="140" y="696"/>
                    <a:pt x="1" y="458"/>
                    <a:pt x="1" y="259"/>
                  </a:cubicBezTo>
                  <a:cubicBezTo>
                    <a:pt x="1" y="80"/>
                    <a:pt x="140" y="0"/>
                    <a:pt x="299" y="99"/>
                  </a:cubicBezTo>
                  <a:cubicBezTo>
                    <a:pt x="458" y="199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7"/>
            <p:cNvSpPr/>
            <p:nvPr/>
          </p:nvSpPr>
          <p:spPr>
            <a:xfrm>
              <a:off x="4489300" y="28460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37"/>
                  </a:moveTo>
                  <a:cubicBezTo>
                    <a:pt x="598" y="816"/>
                    <a:pt x="458" y="896"/>
                    <a:pt x="299" y="796"/>
                  </a:cubicBezTo>
                  <a:cubicBezTo>
                    <a:pt x="120" y="697"/>
                    <a:pt x="1" y="478"/>
                    <a:pt x="1" y="279"/>
                  </a:cubicBezTo>
                  <a:cubicBezTo>
                    <a:pt x="1" y="80"/>
                    <a:pt x="120" y="0"/>
                    <a:pt x="299" y="100"/>
                  </a:cubicBezTo>
                  <a:cubicBezTo>
                    <a:pt x="458" y="199"/>
                    <a:pt x="598" y="438"/>
                    <a:pt x="598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7"/>
            <p:cNvSpPr/>
            <p:nvPr/>
          </p:nvSpPr>
          <p:spPr>
            <a:xfrm>
              <a:off x="4565900" y="28908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9" y="797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80"/>
                    <a:pt x="140" y="1"/>
                    <a:pt x="319" y="100"/>
                  </a:cubicBezTo>
                  <a:cubicBezTo>
                    <a:pt x="478" y="200"/>
                    <a:pt x="617" y="419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7"/>
            <p:cNvSpPr/>
            <p:nvPr/>
          </p:nvSpPr>
          <p:spPr>
            <a:xfrm>
              <a:off x="4642975" y="29350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319" y="796"/>
                  </a:cubicBezTo>
                  <a:cubicBezTo>
                    <a:pt x="140" y="697"/>
                    <a:pt x="1" y="478"/>
                    <a:pt x="1" y="279"/>
                  </a:cubicBezTo>
                  <a:cubicBezTo>
                    <a:pt x="1" y="80"/>
                    <a:pt x="140" y="0"/>
                    <a:pt x="31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7"/>
            <p:cNvSpPr/>
            <p:nvPr/>
          </p:nvSpPr>
          <p:spPr>
            <a:xfrm>
              <a:off x="4720075" y="2979825"/>
              <a:ext cx="15425" cy="21900"/>
            </a:xfrm>
            <a:custGeom>
              <a:avLst/>
              <a:gdLst/>
              <a:ahLst/>
              <a:cxnLst/>
              <a:rect l="l" t="t" r="r" b="b"/>
              <a:pathLst>
                <a:path w="617" h="876" extrusionOk="0">
                  <a:moveTo>
                    <a:pt x="617" y="617"/>
                  </a:moveTo>
                  <a:cubicBezTo>
                    <a:pt x="617" y="816"/>
                    <a:pt x="478" y="876"/>
                    <a:pt x="318" y="796"/>
                  </a:cubicBezTo>
                  <a:cubicBezTo>
                    <a:pt x="139" y="697"/>
                    <a:pt x="0" y="458"/>
                    <a:pt x="0" y="259"/>
                  </a:cubicBezTo>
                  <a:cubicBezTo>
                    <a:pt x="0" y="60"/>
                    <a:pt x="139" y="1"/>
                    <a:pt x="318" y="80"/>
                  </a:cubicBezTo>
                  <a:cubicBezTo>
                    <a:pt x="478" y="180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7"/>
            <p:cNvSpPr/>
            <p:nvPr/>
          </p:nvSpPr>
          <p:spPr>
            <a:xfrm>
              <a:off x="4797150" y="30241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299" y="796"/>
                  </a:cubicBezTo>
                  <a:cubicBezTo>
                    <a:pt x="140" y="696"/>
                    <a:pt x="0" y="458"/>
                    <a:pt x="0" y="279"/>
                  </a:cubicBezTo>
                  <a:cubicBezTo>
                    <a:pt x="0" y="80"/>
                    <a:pt x="140" y="0"/>
                    <a:pt x="29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7"/>
            <p:cNvSpPr/>
            <p:nvPr/>
          </p:nvSpPr>
          <p:spPr>
            <a:xfrm>
              <a:off x="3796050" y="2516825"/>
              <a:ext cx="14950" cy="21900"/>
            </a:xfrm>
            <a:custGeom>
              <a:avLst/>
              <a:gdLst/>
              <a:ahLst/>
              <a:cxnLst/>
              <a:rect l="l" t="t" r="r" b="b"/>
              <a:pathLst>
                <a:path w="598" h="876" extrusionOk="0">
                  <a:moveTo>
                    <a:pt x="597" y="617"/>
                  </a:moveTo>
                  <a:cubicBezTo>
                    <a:pt x="597" y="796"/>
                    <a:pt x="458" y="876"/>
                    <a:pt x="299" y="796"/>
                  </a:cubicBezTo>
                  <a:cubicBezTo>
                    <a:pt x="140" y="697"/>
                    <a:pt x="1" y="458"/>
                    <a:pt x="1" y="259"/>
                  </a:cubicBezTo>
                  <a:cubicBezTo>
                    <a:pt x="1" y="60"/>
                    <a:pt x="140" y="0"/>
                    <a:pt x="299" y="80"/>
                  </a:cubicBezTo>
                  <a:cubicBezTo>
                    <a:pt x="458" y="180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3873125" y="2561075"/>
              <a:ext cx="14950" cy="22425"/>
            </a:xfrm>
            <a:custGeom>
              <a:avLst/>
              <a:gdLst/>
              <a:ahLst/>
              <a:cxnLst/>
              <a:rect l="l" t="t" r="r" b="b"/>
              <a:pathLst>
                <a:path w="598" h="897" extrusionOk="0">
                  <a:moveTo>
                    <a:pt x="598" y="618"/>
                  </a:moveTo>
                  <a:cubicBezTo>
                    <a:pt x="598" y="817"/>
                    <a:pt x="458" y="896"/>
                    <a:pt x="299" y="797"/>
                  </a:cubicBezTo>
                  <a:cubicBezTo>
                    <a:pt x="120" y="697"/>
                    <a:pt x="1" y="458"/>
                    <a:pt x="1" y="279"/>
                  </a:cubicBezTo>
                  <a:cubicBezTo>
                    <a:pt x="1" y="81"/>
                    <a:pt x="120" y="1"/>
                    <a:pt x="299" y="100"/>
                  </a:cubicBezTo>
                  <a:cubicBezTo>
                    <a:pt x="458" y="200"/>
                    <a:pt x="598" y="439"/>
                    <a:pt x="598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7"/>
            <p:cNvSpPr/>
            <p:nvPr/>
          </p:nvSpPr>
          <p:spPr>
            <a:xfrm>
              <a:off x="3949725" y="26053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3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717"/>
                    <a:pt x="0" y="478"/>
                    <a:pt x="0" y="279"/>
                  </a:cubicBezTo>
                  <a:cubicBezTo>
                    <a:pt x="0" y="80"/>
                    <a:pt x="140" y="0"/>
                    <a:pt x="319" y="100"/>
                  </a:cubicBezTo>
                  <a:cubicBezTo>
                    <a:pt x="478" y="199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7"/>
            <p:cNvSpPr/>
            <p:nvPr/>
          </p:nvSpPr>
          <p:spPr>
            <a:xfrm>
              <a:off x="4026800" y="26501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697"/>
                    <a:pt x="1" y="458"/>
                    <a:pt x="1" y="259"/>
                  </a:cubicBezTo>
                  <a:cubicBezTo>
                    <a:pt x="1" y="80"/>
                    <a:pt x="140" y="1"/>
                    <a:pt x="319" y="100"/>
                  </a:cubicBezTo>
                  <a:cubicBezTo>
                    <a:pt x="478" y="200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7"/>
            <p:cNvSpPr/>
            <p:nvPr/>
          </p:nvSpPr>
          <p:spPr>
            <a:xfrm>
              <a:off x="4103900" y="269437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617" y="637"/>
                  </a:moveTo>
                  <a:cubicBezTo>
                    <a:pt x="617" y="816"/>
                    <a:pt x="478" y="895"/>
                    <a:pt x="318" y="796"/>
                  </a:cubicBezTo>
                  <a:cubicBezTo>
                    <a:pt x="139" y="696"/>
                    <a:pt x="0" y="478"/>
                    <a:pt x="0" y="279"/>
                  </a:cubicBezTo>
                  <a:cubicBezTo>
                    <a:pt x="0" y="80"/>
                    <a:pt x="139" y="0"/>
                    <a:pt x="318" y="100"/>
                  </a:cubicBezTo>
                  <a:cubicBezTo>
                    <a:pt x="478" y="199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7"/>
            <p:cNvSpPr/>
            <p:nvPr/>
          </p:nvSpPr>
          <p:spPr>
            <a:xfrm>
              <a:off x="4180975" y="27391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299" y="796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80"/>
                    <a:pt x="140" y="1"/>
                    <a:pt x="299" y="100"/>
                  </a:cubicBezTo>
                  <a:cubicBezTo>
                    <a:pt x="478" y="180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7"/>
            <p:cNvSpPr/>
            <p:nvPr/>
          </p:nvSpPr>
          <p:spPr>
            <a:xfrm>
              <a:off x="4258050" y="2783375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617" y="618"/>
                  </a:moveTo>
                  <a:cubicBezTo>
                    <a:pt x="617" y="817"/>
                    <a:pt x="478" y="896"/>
                    <a:pt x="299" y="797"/>
                  </a:cubicBezTo>
                  <a:cubicBezTo>
                    <a:pt x="140" y="697"/>
                    <a:pt x="1" y="478"/>
                    <a:pt x="1" y="279"/>
                  </a:cubicBezTo>
                  <a:cubicBezTo>
                    <a:pt x="1" y="81"/>
                    <a:pt x="140" y="1"/>
                    <a:pt x="299" y="100"/>
                  </a:cubicBezTo>
                  <a:cubicBezTo>
                    <a:pt x="478" y="200"/>
                    <a:pt x="617" y="439"/>
                    <a:pt x="617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7"/>
            <p:cNvSpPr/>
            <p:nvPr/>
          </p:nvSpPr>
          <p:spPr>
            <a:xfrm>
              <a:off x="4335150" y="2828150"/>
              <a:ext cx="14925" cy="21900"/>
            </a:xfrm>
            <a:custGeom>
              <a:avLst/>
              <a:gdLst/>
              <a:ahLst/>
              <a:cxnLst/>
              <a:rect l="l" t="t" r="r" b="b"/>
              <a:pathLst>
                <a:path w="597" h="876" extrusionOk="0">
                  <a:moveTo>
                    <a:pt x="597" y="617"/>
                  </a:moveTo>
                  <a:cubicBezTo>
                    <a:pt x="597" y="816"/>
                    <a:pt x="478" y="876"/>
                    <a:pt x="299" y="796"/>
                  </a:cubicBezTo>
                  <a:cubicBezTo>
                    <a:pt x="139" y="697"/>
                    <a:pt x="0" y="458"/>
                    <a:pt x="0" y="259"/>
                  </a:cubicBezTo>
                  <a:cubicBezTo>
                    <a:pt x="0" y="60"/>
                    <a:pt x="139" y="0"/>
                    <a:pt x="299" y="80"/>
                  </a:cubicBezTo>
                  <a:cubicBezTo>
                    <a:pt x="478" y="179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7"/>
            <p:cNvSpPr/>
            <p:nvPr/>
          </p:nvSpPr>
          <p:spPr>
            <a:xfrm>
              <a:off x="4412225" y="28724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7" y="617"/>
                  </a:moveTo>
                  <a:cubicBezTo>
                    <a:pt x="597" y="816"/>
                    <a:pt x="458" y="896"/>
                    <a:pt x="299" y="796"/>
                  </a:cubicBezTo>
                  <a:cubicBezTo>
                    <a:pt x="140" y="697"/>
                    <a:pt x="1" y="458"/>
                    <a:pt x="1" y="279"/>
                  </a:cubicBezTo>
                  <a:cubicBezTo>
                    <a:pt x="1" y="80"/>
                    <a:pt x="140" y="1"/>
                    <a:pt x="299" y="100"/>
                  </a:cubicBezTo>
                  <a:cubicBezTo>
                    <a:pt x="458" y="200"/>
                    <a:pt x="597" y="43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7"/>
            <p:cNvSpPr/>
            <p:nvPr/>
          </p:nvSpPr>
          <p:spPr>
            <a:xfrm>
              <a:off x="4489300" y="29166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37"/>
                  </a:moveTo>
                  <a:cubicBezTo>
                    <a:pt x="598" y="816"/>
                    <a:pt x="458" y="895"/>
                    <a:pt x="299" y="796"/>
                  </a:cubicBezTo>
                  <a:cubicBezTo>
                    <a:pt x="120" y="716"/>
                    <a:pt x="1" y="478"/>
                    <a:pt x="1" y="279"/>
                  </a:cubicBezTo>
                  <a:cubicBezTo>
                    <a:pt x="1" y="80"/>
                    <a:pt x="120" y="0"/>
                    <a:pt x="299" y="100"/>
                  </a:cubicBezTo>
                  <a:cubicBezTo>
                    <a:pt x="458" y="199"/>
                    <a:pt x="598" y="438"/>
                    <a:pt x="598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7"/>
            <p:cNvSpPr/>
            <p:nvPr/>
          </p:nvSpPr>
          <p:spPr>
            <a:xfrm>
              <a:off x="4565900" y="29614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80"/>
                    <a:pt x="140" y="1"/>
                    <a:pt x="319" y="100"/>
                  </a:cubicBezTo>
                  <a:cubicBezTo>
                    <a:pt x="478" y="200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7"/>
            <p:cNvSpPr/>
            <p:nvPr/>
          </p:nvSpPr>
          <p:spPr>
            <a:xfrm>
              <a:off x="4642975" y="30057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319" y="796"/>
                  </a:cubicBezTo>
                  <a:cubicBezTo>
                    <a:pt x="140" y="696"/>
                    <a:pt x="1" y="477"/>
                    <a:pt x="1" y="279"/>
                  </a:cubicBezTo>
                  <a:cubicBezTo>
                    <a:pt x="1" y="80"/>
                    <a:pt x="140" y="0"/>
                    <a:pt x="31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7"/>
            <p:cNvSpPr/>
            <p:nvPr/>
          </p:nvSpPr>
          <p:spPr>
            <a:xfrm>
              <a:off x="4720075" y="305045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8" y="796"/>
                  </a:cubicBezTo>
                  <a:cubicBezTo>
                    <a:pt x="139" y="697"/>
                    <a:pt x="0" y="458"/>
                    <a:pt x="0" y="259"/>
                  </a:cubicBezTo>
                  <a:cubicBezTo>
                    <a:pt x="0" y="80"/>
                    <a:pt x="139" y="0"/>
                    <a:pt x="318" y="100"/>
                  </a:cubicBezTo>
                  <a:cubicBezTo>
                    <a:pt x="478" y="17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7"/>
            <p:cNvSpPr/>
            <p:nvPr/>
          </p:nvSpPr>
          <p:spPr>
            <a:xfrm>
              <a:off x="4797150" y="3094700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617" y="618"/>
                  </a:moveTo>
                  <a:cubicBezTo>
                    <a:pt x="617" y="816"/>
                    <a:pt x="478" y="896"/>
                    <a:pt x="299" y="797"/>
                  </a:cubicBezTo>
                  <a:cubicBezTo>
                    <a:pt x="140" y="697"/>
                    <a:pt x="0" y="458"/>
                    <a:pt x="0" y="279"/>
                  </a:cubicBezTo>
                  <a:cubicBezTo>
                    <a:pt x="0" y="80"/>
                    <a:pt x="140" y="1"/>
                    <a:pt x="299" y="100"/>
                  </a:cubicBezTo>
                  <a:cubicBezTo>
                    <a:pt x="478" y="200"/>
                    <a:pt x="617" y="438"/>
                    <a:pt x="617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7"/>
            <p:cNvSpPr/>
            <p:nvPr/>
          </p:nvSpPr>
          <p:spPr>
            <a:xfrm>
              <a:off x="3796050" y="2587450"/>
              <a:ext cx="14950" cy="21900"/>
            </a:xfrm>
            <a:custGeom>
              <a:avLst/>
              <a:gdLst/>
              <a:ahLst/>
              <a:cxnLst/>
              <a:rect l="l" t="t" r="r" b="b"/>
              <a:pathLst>
                <a:path w="598" h="876" extrusionOk="0">
                  <a:moveTo>
                    <a:pt x="597" y="617"/>
                  </a:moveTo>
                  <a:cubicBezTo>
                    <a:pt x="597" y="816"/>
                    <a:pt x="458" y="876"/>
                    <a:pt x="299" y="796"/>
                  </a:cubicBezTo>
                  <a:cubicBezTo>
                    <a:pt x="140" y="696"/>
                    <a:pt x="1" y="458"/>
                    <a:pt x="1" y="259"/>
                  </a:cubicBezTo>
                  <a:cubicBezTo>
                    <a:pt x="1" y="80"/>
                    <a:pt x="140" y="0"/>
                    <a:pt x="299" y="100"/>
                  </a:cubicBezTo>
                  <a:cubicBezTo>
                    <a:pt x="458" y="179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7"/>
            <p:cNvSpPr/>
            <p:nvPr/>
          </p:nvSpPr>
          <p:spPr>
            <a:xfrm>
              <a:off x="3873125" y="26317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17"/>
                  </a:moveTo>
                  <a:cubicBezTo>
                    <a:pt x="598" y="816"/>
                    <a:pt x="458" y="896"/>
                    <a:pt x="299" y="796"/>
                  </a:cubicBezTo>
                  <a:cubicBezTo>
                    <a:pt x="120" y="697"/>
                    <a:pt x="1" y="458"/>
                    <a:pt x="1" y="279"/>
                  </a:cubicBezTo>
                  <a:cubicBezTo>
                    <a:pt x="1" y="80"/>
                    <a:pt x="120" y="1"/>
                    <a:pt x="299" y="100"/>
                  </a:cubicBezTo>
                  <a:cubicBezTo>
                    <a:pt x="458" y="200"/>
                    <a:pt x="598" y="438"/>
                    <a:pt x="598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7"/>
            <p:cNvSpPr/>
            <p:nvPr/>
          </p:nvSpPr>
          <p:spPr>
            <a:xfrm>
              <a:off x="3949725" y="26759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37"/>
                  </a:moveTo>
                  <a:cubicBezTo>
                    <a:pt x="617" y="816"/>
                    <a:pt x="478" y="895"/>
                    <a:pt x="319" y="796"/>
                  </a:cubicBezTo>
                  <a:cubicBezTo>
                    <a:pt x="140" y="716"/>
                    <a:pt x="0" y="478"/>
                    <a:pt x="0" y="279"/>
                  </a:cubicBezTo>
                  <a:cubicBezTo>
                    <a:pt x="0" y="80"/>
                    <a:pt x="140" y="0"/>
                    <a:pt x="319" y="100"/>
                  </a:cubicBezTo>
                  <a:cubicBezTo>
                    <a:pt x="478" y="199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7"/>
            <p:cNvSpPr/>
            <p:nvPr/>
          </p:nvSpPr>
          <p:spPr>
            <a:xfrm>
              <a:off x="4026800" y="27207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697"/>
                    <a:pt x="1" y="458"/>
                    <a:pt x="1" y="279"/>
                  </a:cubicBezTo>
                  <a:cubicBezTo>
                    <a:pt x="1" y="80"/>
                    <a:pt x="140" y="1"/>
                    <a:pt x="319" y="100"/>
                  </a:cubicBezTo>
                  <a:cubicBezTo>
                    <a:pt x="478" y="19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7"/>
            <p:cNvSpPr/>
            <p:nvPr/>
          </p:nvSpPr>
          <p:spPr>
            <a:xfrm>
              <a:off x="4103900" y="2764975"/>
              <a:ext cx="15425" cy="22425"/>
            </a:xfrm>
            <a:custGeom>
              <a:avLst/>
              <a:gdLst/>
              <a:ahLst/>
              <a:cxnLst/>
              <a:rect l="l" t="t" r="r" b="b"/>
              <a:pathLst>
                <a:path w="617" h="897" extrusionOk="0">
                  <a:moveTo>
                    <a:pt x="617" y="638"/>
                  </a:moveTo>
                  <a:cubicBezTo>
                    <a:pt x="617" y="817"/>
                    <a:pt x="478" y="896"/>
                    <a:pt x="318" y="797"/>
                  </a:cubicBezTo>
                  <a:cubicBezTo>
                    <a:pt x="139" y="697"/>
                    <a:pt x="0" y="478"/>
                    <a:pt x="0" y="279"/>
                  </a:cubicBezTo>
                  <a:cubicBezTo>
                    <a:pt x="0" y="81"/>
                    <a:pt x="139" y="1"/>
                    <a:pt x="318" y="100"/>
                  </a:cubicBezTo>
                  <a:cubicBezTo>
                    <a:pt x="478" y="200"/>
                    <a:pt x="617" y="439"/>
                    <a:pt x="617" y="63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7"/>
            <p:cNvSpPr/>
            <p:nvPr/>
          </p:nvSpPr>
          <p:spPr>
            <a:xfrm>
              <a:off x="4180975" y="2809750"/>
              <a:ext cx="15450" cy="21900"/>
            </a:xfrm>
            <a:custGeom>
              <a:avLst/>
              <a:gdLst/>
              <a:ahLst/>
              <a:cxnLst/>
              <a:rect l="l" t="t" r="r" b="b"/>
              <a:pathLst>
                <a:path w="618" h="876" extrusionOk="0">
                  <a:moveTo>
                    <a:pt x="617" y="617"/>
                  </a:moveTo>
                  <a:cubicBezTo>
                    <a:pt x="617" y="816"/>
                    <a:pt x="478" y="876"/>
                    <a:pt x="299" y="796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80"/>
                    <a:pt x="140" y="0"/>
                    <a:pt x="299" y="100"/>
                  </a:cubicBezTo>
                  <a:cubicBezTo>
                    <a:pt x="478" y="17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7"/>
            <p:cNvSpPr/>
            <p:nvPr/>
          </p:nvSpPr>
          <p:spPr>
            <a:xfrm>
              <a:off x="4258050" y="28540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299" y="796"/>
                  </a:cubicBezTo>
                  <a:cubicBezTo>
                    <a:pt x="140" y="697"/>
                    <a:pt x="1" y="478"/>
                    <a:pt x="1" y="279"/>
                  </a:cubicBezTo>
                  <a:cubicBezTo>
                    <a:pt x="1" y="80"/>
                    <a:pt x="140" y="1"/>
                    <a:pt x="299" y="100"/>
                  </a:cubicBezTo>
                  <a:cubicBezTo>
                    <a:pt x="478" y="200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7"/>
            <p:cNvSpPr/>
            <p:nvPr/>
          </p:nvSpPr>
          <p:spPr>
            <a:xfrm>
              <a:off x="4335150" y="2898775"/>
              <a:ext cx="14925" cy="21900"/>
            </a:xfrm>
            <a:custGeom>
              <a:avLst/>
              <a:gdLst/>
              <a:ahLst/>
              <a:cxnLst/>
              <a:rect l="l" t="t" r="r" b="b"/>
              <a:pathLst>
                <a:path w="597" h="876" extrusionOk="0">
                  <a:moveTo>
                    <a:pt x="597" y="617"/>
                  </a:moveTo>
                  <a:cubicBezTo>
                    <a:pt x="597" y="796"/>
                    <a:pt x="478" y="875"/>
                    <a:pt x="299" y="796"/>
                  </a:cubicBezTo>
                  <a:cubicBezTo>
                    <a:pt x="139" y="696"/>
                    <a:pt x="0" y="458"/>
                    <a:pt x="0" y="259"/>
                  </a:cubicBezTo>
                  <a:cubicBezTo>
                    <a:pt x="0" y="60"/>
                    <a:pt x="139" y="0"/>
                    <a:pt x="299" y="80"/>
                  </a:cubicBezTo>
                  <a:cubicBezTo>
                    <a:pt x="478" y="179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7"/>
            <p:cNvSpPr/>
            <p:nvPr/>
          </p:nvSpPr>
          <p:spPr>
            <a:xfrm>
              <a:off x="4412225" y="29430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7" y="617"/>
                  </a:moveTo>
                  <a:cubicBezTo>
                    <a:pt x="597" y="816"/>
                    <a:pt x="458" y="896"/>
                    <a:pt x="299" y="796"/>
                  </a:cubicBezTo>
                  <a:cubicBezTo>
                    <a:pt x="140" y="697"/>
                    <a:pt x="1" y="458"/>
                    <a:pt x="1" y="279"/>
                  </a:cubicBezTo>
                  <a:cubicBezTo>
                    <a:pt x="1" y="80"/>
                    <a:pt x="140" y="1"/>
                    <a:pt x="299" y="100"/>
                  </a:cubicBezTo>
                  <a:cubicBezTo>
                    <a:pt x="458" y="199"/>
                    <a:pt x="597" y="43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7"/>
            <p:cNvSpPr/>
            <p:nvPr/>
          </p:nvSpPr>
          <p:spPr>
            <a:xfrm>
              <a:off x="4489300" y="29873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37"/>
                  </a:moveTo>
                  <a:cubicBezTo>
                    <a:pt x="598" y="816"/>
                    <a:pt x="458" y="895"/>
                    <a:pt x="299" y="796"/>
                  </a:cubicBezTo>
                  <a:cubicBezTo>
                    <a:pt x="120" y="716"/>
                    <a:pt x="1" y="477"/>
                    <a:pt x="1" y="279"/>
                  </a:cubicBezTo>
                  <a:cubicBezTo>
                    <a:pt x="1" y="80"/>
                    <a:pt x="120" y="0"/>
                    <a:pt x="299" y="99"/>
                  </a:cubicBezTo>
                  <a:cubicBezTo>
                    <a:pt x="458" y="199"/>
                    <a:pt x="598" y="438"/>
                    <a:pt x="598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7"/>
            <p:cNvSpPr/>
            <p:nvPr/>
          </p:nvSpPr>
          <p:spPr>
            <a:xfrm>
              <a:off x="4565900" y="30320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80"/>
                    <a:pt x="140" y="0"/>
                    <a:pt x="319" y="100"/>
                  </a:cubicBezTo>
                  <a:cubicBezTo>
                    <a:pt x="478" y="19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7"/>
            <p:cNvSpPr/>
            <p:nvPr/>
          </p:nvSpPr>
          <p:spPr>
            <a:xfrm>
              <a:off x="4642975" y="30763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37"/>
                  </a:moveTo>
                  <a:cubicBezTo>
                    <a:pt x="617" y="816"/>
                    <a:pt x="478" y="896"/>
                    <a:pt x="319" y="797"/>
                  </a:cubicBezTo>
                  <a:cubicBezTo>
                    <a:pt x="140" y="697"/>
                    <a:pt x="1" y="478"/>
                    <a:pt x="1" y="279"/>
                  </a:cubicBezTo>
                  <a:cubicBezTo>
                    <a:pt x="1" y="80"/>
                    <a:pt x="140" y="1"/>
                    <a:pt x="319" y="100"/>
                  </a:cubicBezTo>
                  <a:cubicBezTo>
                    <a:pt x="478" y="200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7"/>
            <p:cNvSpPr/>
            <p:nvPr/>
          </p:nvSpPr>
          <p:spPr>
            <a:xfrm>
              <a:off x="4720075" y="312107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318" y="796"/>
                  </a:cubicBezTo>
                  <a:cubicBezTo>
                    <a:pt x="139" y="696"/>
                    <a:pt x="0" y="458"/>
                    <a:pt x="0" y="259"/>
                  </a:cubicBezTo>
                  <a:cubicBezTo>
                    <a:pt x="0" y="80"/>
                    <a:pt x="139" y="0"/>
                    <a:pt x="318" y="100"/>
                  </a:cubicBezTo>
                  <a:cubicBezTo>
                    <a:pt x="478" y="17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7"/>
            <p:cNvSpPr/>
            <p:nvPr/>
          </p:nvSpPr>
          <p:spPr>
            <a:xfrm>
              <a:off x="4797150" y="31653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299" y="796"/>
                  </a:cubicBezTo>
                  <a:cubicBezTo>
                    <a:pt x="140" y="697"/>
                    <a:pt x="0" y="458"/>
                    <a:pt x="0" y="279"/>
                  </a:cubicBezTo>
                  <a:cubicBezTo>
                    <a:pt x="0" y="80"/>
                    <a:pt x="140" y="1"/>
                    <a:pt x="299" y="100"/>
                  </a:cubicBezTo>
                  <a:cubicBezTo>
                    <a:pt x="478" y="200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7"/>
            <p:cNvSpPr/>
            <p:nvPr/>
          </p:nvSpPr>
          <p:spPr>
            <a:xfrm>
              <a:off x="3796050" y="26580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7" y="617"/>
                  </a:moveTo>
                  <a:cubicBezTo>
                    <a:pt x="597" y="816"/>
                    <a:pt x="458" y="895"/>
                    <a:pt x="299" y="796"/>
                  </a:cubicBezTo>
                  <a:cubicBezTo>
                    <a:pt x="140" y="696"/>
                    <a:pt x="1" y="458"/>
                    <a:pt x="1" y="259"/>
                  </a:cubicBezTo>
                  <a:cubicBezTo>
                    <a:pt x="1" y="80"/>
                    <a:pt x="140" y="0"/>
                    <a:pt x="299" y="99"/>
                  </a:cubicBezTo>
                  <a:cubicBezTo>
                    <a:pt x="458" y="179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7"/>
            <p:cNvSpPr/>
            <p:nvPr/>
          </p:nvSpPr>
          <p:spPr>
            <a:xfrm>
              <a:off x="3873125" y="27023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17"/>
                  </a:moveTo>
                  <a:cubicBezTo>
                    <a:pt x="598" y="816"/>
                    <a:pt x="458" y="896"/>
                    <a:pt x="299" y="796"/>
                  </a:cubicBezTo>
                  <a:cubicBezTo>
                    <a:pt x="120" y="697"/>
                    <a:pt x="1" y="458"/>
                    <a:pt x="1" y="279"/>
                  </a:cubicBezTo>
                  <a:cubicBezTo>
                    <a:pt x="1" y="80"/>
                    <a:pt x="120" y="0"/>
                    <a:pt x="299" y="100"/>
                  </a:cubicBezTo>
                  <a:cubicBezTo>
                    <a:pt x="458" y="199"/>
                    <a:pt x="598" y="438"/>
                    <a:pt x="598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7"/>
            <p:cNvSpPr/>
            <p:nvPr/>
          </p:nvSpPr>
          <p:spPr>
            <a:xfrm>
              <a:off x="3949725" y="2746575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617" y="637"/>
                  </a:moveTo>
                  <a:cubicBezTo>
                    <a:pt x="617" y="817"/>
                    <a:pt x="478" y="896"/>
                    <a:pt x="319" y="797"/>
                  </a:cubicBezTo>
                  <a:cubicBezTo>
                    <a:pt x="140" y="717"/>
                    <a:pt x="0" y="478"/>
                    <a:pt x="0" y="279"/>
                  </a:cubicBezTo>
                  <a:cubicBezTo>
                    <a:pt x="0" y="80"/>
                    <a:pt x="140" y="1"/>
                    <a:pt x="319" y="100"/>
                  </a:cubicBezTo>
                  <a:cubicBezTo>
                    <a:pt x="478" y="200"/>
                    <a:pt x="617" y="439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7"/>
            <p:cNvSpPr/>
            <p:nvPr/>
          </p:nvSpPr>
          <p:spPr>
            <a:xfrm>
              <a:off x="4026800" y="27913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319" y="796"/>
                  </a:cubicBezTo>
                  <a:cubicBezTo>
                    <a:pt x="140" y="697"/>
                    <a:pt x="1" y="458"/>
                    <a:pt x="1" y="259"/>
                  </a:cubicBezTo>
                  <a:cubicBezTo>
                    <a:pt x="1" y="80"/>
                    <a:pt x="140" y="0"/>
                    <a:pt x="319" y="100"/>
                  </a:cubicBezTo>
                  <a:cubicBezTo>
                    <a:pt x="478" y="19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7"/>
            <p:cNvSpPr/>
            <p:nvPr/>
          </p:nvSpPr>
          <p:spPr>
            <a:xfrm>
              <a:off x="4103900" y="283560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617" y="637"/>
                  </a:moveTo>
                  <a:cubicBezTo>
                    <a:pt x="617" y="816"/>
                    <a:pt x="478" y="896"/>
                    <a:pt x="318" y="796"/>
                  </a:cubicBezTo>
                  <a:cubicBezTo>
                    <a:pt x="139" y="697"/>
                    <a:pt x="0" y="478"/>
                    <a:pt x="0" y="279"/>
                  </a:cubicBezTo>
                  <a:cubicBezTo>
                    <a:pt x="0" y="80"/>
                    <a:pt x="139" y="1"/>
                    <a:pt x="318" y="100"/>
                  </a:cubicBezTo>
                  <a:cubicBezTo>
                    <a:pt x="478" y="200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7"/>
            <p:cNvSpPr/>
            <p:nvPr/>
          </p:nvSpPr>
          <p:spPr>
            <a:xfrm>
              <a:off x="4180975" y="28803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299" y="796"/>
                  </a:cubicBezTo>
                  <a:cubicBezTo>
                    <a:pt x="140" y="696"/>
                    <a:pt x="0" y="458"/>
                    <a:pt x="0" y="259"/>
                  </a:cubicBezTo>
                  <a:cubicBezTo>
                    <a:pt x="0" y="80"/>
                    <a:pt x="140" y="0"/>
                    <a:pt x="299" y="100"/>
                  </a:cubicBezTo>
                  <a:cubicBezTo>
                    <a:pt x="478" y="19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7"/>
            <p:cNvSpPr/>
            <p:nvPr/>
          </p:nvSpPr>
          <p:spPr>
            <a:xfrm>
              <a:off x="4258050" y="29246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299" y="796"/>
                  </a:cubicBezTo>
                  <a:cubicBezTo>
                    <a:pt x="140" y="697"/>
                    <a:pt x="1" y="478"/>
                    <a:pt x="1" y="279"/>
                  </a:cubicBezTo>
                  <a:cubicBezTo>
                    <a:pt x="1" y="80"/>
                    <a:pt x="140" y="1"/>
                    <a:pt x="29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7"/>
            <p:cNvSpPr/>
            <p:nvPr/>
          </p:nvSpPr>
          <p:spPr>
            <a:xfrm>
              <a:off x="4335150" y="2969375"/>
              <a:ext cx="14925" cy="21925"/>
            </a:xfrm>
            <a:custGeom>
              <a:avLst/>
              <a:gdLst/>
              <a:ahLst/>
              <a:cxnLst/>
              <a:rect l="l" t="t" r="r" b="b"/>
              <a:pathLst>
                <a:path w="597" h="877" extrusionOk="0">
                  <a:moveTo>
                    <a:pt x="597" y="618"/>
                  </a:moveTo>
                  <a:cubicBezTo>
                    <a:pt x="597" y="816"/>
                    <a:pt x="478" y="876"/>
                    <a:pt x="299" y="797"/>
                  </a:cubicBezTo>
                  <a:cubicBezTo>
                    <a:pt x="139" y="697"/>
                    <a:pt x="0" y="458"/>
                    <a:pt x="0" y="259"/>
                  </a:cubicBezTo>
                  <a:cubicBezTo>
                    <a:pt x="0" y="61"/>
                    <a:pt x="139" y="1"/>
                    <a:pt x="299" y="80"/>
                  </a:cubicBezTo>
                  <a:cubicBezTo>
                    <a:pt x="478" y="180"/>
                    <a:pt x="597" y="419"/>
                    <a:pt x="597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7"/>
            <p:cNvSpPr/>
            <p:nvPr/>
          </p:nvSpPr>
          <p:spPr>
            <a:xfrm>
              <a:off x="4412225" y="30136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7" y="617"/>
                  </a:moveTo>
                  <a:cubicBezTo>
                    <a:pt x="597" y="816"/>
                    <a:pt x="458" y="895"/>
                    <a:pt x="299" y="796"/>
                  </a:cubicBezTo>
                  <a:cubicBezTo>
                    <a:pt x="140" y="697"/>
                    <a:pt x="1" y="458"/>
                    <a:pt x="1" y="279"/>
                  </a:cubicBezTo>
                  <a:cubicBezTo>
                    <a:pt x="1" y="80"/>
                    <a:pt x="140" y="0"/>
                    <a:pt x="299" y="100"/>
                  </a:cubicBezTo>
                  <a:cubicBezTo>
                    <a:pt x="458" y="199"/>
                    <a:pt x="597" y="43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7"/>
            <p:cNvSpPr/>
            <p:nvPr/>
          </p:nvSpPr>
          <p:spPr>
            <a:xfrm>
              <a:off x="4489300" y="30579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37"/>
                  </a:moveTo>
                  <a:cubicBezTo>
                    <a:pt x="598" y="816"/>
                    <a:pt x="458" y="896"/>
                    <a:pt x="299" y="796"/>
                  </a:cubicBezTo>
                  <a:cubicBezTo>
                    <a:pt x="120" y="717"/>
                    <a:pt x="1" y="478"/>
                    <a:pt x="1" y="279"/>
                  </a:cubicBezTo>
                  <a:cubicBezTo>
                    <a:pt x="1" y="80"/>
                    <a:pt x="120" y="1"/>
                    <a:pt x="299" y="100"/>
                  </a:cubicBezTo>
                  <a:cubicBezTo>
                    <a:pt x="458" y="200"/>
                    <a:pt x="598" y="438"/>
                    <a:pt x="598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7"/>
            <p:cNvSpPr/>
            <p:nvPr/>
          </p:nvSpPr>
          <p:spPr>
            <a:xfrm>
              <a:off x="4565900" y="31026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319" y="796"/>
                  </a:cubicBezTo>
                  <a:cubicBezTo>
                    <a:pt x="140" y="696"/>
                    <a:pt x="0" y="458"/>
                    <a:pt x="0" y="259"/>
                  </a:cubicBezTo>
                  <a:cubicBezTo>
                    <a:pt x="0" y="80"/>
                    <a:pt x="140" y="0"/>
                    <a:pt x="319" y="100"/>
                  </a:cubicBezTo>
                  <a:cubicBezTo>
                    <a:pt x="478" y="19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7"/>
            <p:cNvSpPr/>
            <p:nvPr/>
          </p:nvSpPr>
          <p:spPr>
            <a:xfrm>
              <a:off x="4642975" y="31469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3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697"/>
                    <a:pt x="1" y="478"/>
                    <a:pt x="1" y="279"/>
                  </a:cubicBezTo>
                  <a:cubicBezTo>
                    <a:pt x="1" y="80"/>
                    <a:pt x="140" y="1"/>
                    <a:pt x="319" y="100"/>
                  </a:cubicBezTo>
                  <a:cubicBezTo>
                    <a:pt x="478" y="199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7"/>
            <p:cNvSpPr/>
            <p:nvPr/>
          </p:nvSpPr>
          <p:spPr>
            <a:xfrm>
              <a:off x="4720075" y="3191675"/>
              <a:ext cx="15425" cy="21925"/>
            </a:xfrm>
            <a:custGeom>
              <a:avLst/>
              <a:gdLst/>
              <a:ahLst/>
              <a:cxnLst/>
              <a:rect l="l" t="t" r="r" b="b"/>
              <a:pathLst>
                <a:path w="617" h="877" extrusionOk="0">
                  <a:moveTo>
                    <a:pt x="617" y="618"/>
                  </a:moveTo>
                  <a:cubicBezTo>
                    <a:pt x="617" y="817"/>
                    <a:pt x="478" y="876"/>
                    <a:pt x="318" y="797"/>
                  </a:cubicBezTo>
                  <a:cubicBezTo>
                    <a:pt x="139" y="697"/>
                    <a:pt x="0" y="458"/>
                    <a:pt x="0" y="260"/>
                  </a:cubicBezTo>
                  <a:cubicBezTo>
                    <a:pt x="0" y="80"/>
                    <a:pt x="139" y="1"/>
                    <a:pt x="318" y="80"/>
                  </a:cubicBezTo>
                  <a:cubicBezTo>
                    <a:pt x="478" y="180"/>
                    <a:pt x="617" y="419"/>
                    <a:pt x="617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7"/>
            <p:cNvSpPr/>
            <p:nvPr/>
          </p:nvSpPr>
          <p:spPr>
            <a:xfrm>
              <a:off x="4797150" y="32359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299" y="796"/>
                  </a:cubicBezTo>
                  <a:cubicBezTo>
                    <a:pt x="140" y="697"/>
                    <a:pt x="0" y="478"/>
                    <a:pt x="0" y="279"/>
                  </a:cubicBezTo>
                  <a:cubicBezTo>
                    <a:pt x="0" y="80"/>
                    <a:pt x="140" y="0"/>
                    <a:pt x="29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7"/>
            <p:cNvSpPr/>
            <p:nvPr/>
          </p:nvSpPr>
          <p:spPr>
            <a:xfrm>
              <a:off x="3796050" y="27286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7" y="617"/>
                  </a:moveTo>
                  <a:cubicBezTo>
                    <a:pt x="597" y="816"/>
                    <a:pt x="458" y="896"/>
                    <a:pt x="299" y="796"/>
                  </a:cubicBezTo>
                  <a:cubicBezTo>
                    <a:pt x="140" y="697"/>
                    <a:pt x="1" y="458"/>
                    <a:pt x="1" y="259"/>
                  </a:cubicBezTo>
                  <a:cubicBezTo>
                    <a:pt x="1" y="60"/>
                    <a:pt x="140" y="1"/>
                    <a:pt x="299" y="100"/>
                  </a:cubicBezTo>
                  <a:cubicBezTo>
                    <a:pt x="458" y="180"/>
                    <a:pt x="597" y="419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873125" y="27729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17"/>
                  </a:moveTo>
                  <a:cubicBezTo>
                    <a:pt x="598" y="816"/>
                    <a:pt x="458" y="895"/>
                    <a:pt x="299" y="796"/>
                  </a:cubicBezTo>
                  <a:cubicBezTo>
                    <a:pt x="120" y="696"/>
                    <a:pt x="1" y="458"/>
                    <a:pt x="1" y="279"/>
                  </a:cubicBezTo>
                  <a:cubicBezTo>
                    <a:pt x="1" y="80"/>
                    <a:pt x="120" y="0"/>
                    <a:pt x="299" y="100"/>
                  </a:cubicBezTo>
                  <a:cubicBezTo>
                    <a:pt x="458" y="199"/>
                    <a:pt x="598" y="438"/>
                    <a:pt x="598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949725" y="2817700"/>
              <a:ext cx="15450" cy="21900"/>
            </a:xfrm>
            <a:custGeom>
              <a:avLst/>
              <a:gdLst/>
              <a:ahLst/>
              <a:cxnLst/>
              <a:rect l="l" t="t" r="r" b="b"/>
              <a:pathLst>
                <a:path w="618" h="876" extrusionOk="0">
                  <a:moveTo>
                    <a:pt x="617" y="617"/>
                  </a:moveTo>
                  <a:cubicBezTo>
                    <a:pt x="617" y="816"/>
                    <a:pt x="478" y="876"/>
                    <a:pt x="319" y="796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60"/>
                    <a:pt x="140" y="1"/>
                    <a:pt x="319" y="80"/>
                  </a:cubicBezTo>
                  <a:cubicBezTo>
                    <a:pt x="478" y="180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4026800" y="28619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319" y="796"/>
                  </a:cubicBezTo>
                  <a:cubicBezTo>
                    <a:pt x="140" y="696"/>
                    <a:pt x="1" y="458"/>
                    <a:pt x="1" y="279"/>
                  </a:cubicBezTo>
                  <a:cubicBezTo>
                    <a:pt x="1" y="80"/>
                    <a:pt x="140" y="0"/>
                    <a:pt x="319" y="100"/>
                  </a:cubicBezTo>
                  <a:cubicBezTo>
                    <a:pt x="478" y="19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4103900" y="290622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617" y="637"/>
                  </a:moveTo>
                  <a:cubicBezTo>
                    <a:pt x="617" y="816"/>
                    <a:pt x="478" y="896"/>
                    <a:pt x="318" y="796"/>
                  </a:cubicBezTo>
                  <a:cubicBezTo>
                    <a:pt x="139" y="697"/>
                    <a:pt x="0" y="478"/>
                    <a:pt x="0" y="279"/>
                  </a:cubicBezTo>
                  <a:cubicBezTo>
                    <a:pt x="0" y="80"/>
                    <a:pt x="139" y="0"/>
                    <a:pt x="318" y="100"/>
                  </a:cubicBezTo>
                  <a:cubicBezTo>
                    <a:pt x="478" y="199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4180975" y="2950975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617" y="618"/>
                  </a:moveTo>
                  <a:cubicBezTo>
                    <a:pt x="617" y="816"/>
                    <a:pt x="478" y="896"/>
                    <a:pt x="299" y="797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80"/>
                    <a:pt x="140" y="1"/>
                    <a:pt x="299" y="100"/>
                  </a:cubicBezTo>
                  <a:cubicBezTo>
                    <a:pt x="478" y="200"/>
                    <a:pt x="617" y="419"/>
                    <a:pt x="617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7"/>
            <p:cNvSpPr/>
            <p:nvPr/>
          </p:nvSpPr>
          <p:spPr>
            <a:xfrm>
              <a:off x="4258050" y="29952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299" y="796"/>
                  </a:cubicBezTo>
                  <a:cubicBezTo>
                    <a:pt x="140" y="697"/>
                    <a:pt x="1" y="478"/>
                    <a:pt x="1" y="279"/>
                  </a:cubicBezTo>
                  <a:cubicBezTo>
                    <a:pt x="1" y="80"/>
                    <a:pt x="140" y="0"/>
                    <a:pt x="29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7"/>
            <p:cNvSpPr/>
            <p:nvPr/>
          </p:nvSpPr>
          <p:spPr>
            <a:xfrm>
              <a:off x="4335150" y="3040000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597" y="617"/>
                  </a:moveTo>
                  <a:cubicBezTo>
                    <a:pt x="597" y="816"/>
                    <a:pt x="478" y="896"/>
                    <a:pt x="299" y="796"/>
                  </a:cubicBezTo>
                  <a:cubicBezTo>
                    <a:pt x="139" y="697"/>
                    <a:pt x="0" y="458"/>
                    <a:pt x="0" y="259"/>
                  </a:cubicBezTo>
                  <a:cubicBezTo>
                    <a:pt x="0" y="80"/>
                    <a:pt x="139" y="1"/>
                    <a:pt x="299" y="100"/>
                  </a:cubicBezTo>
                  <a:cubicBezTo>
                    <a:pt x="478" y="180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4412225" y="30842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7" y="617"/>
                  </a:moveTo>
                  <a:cubicBezTo>
                    <a:pt x="597" y="816"/>
                    <a:pt x="458" y="895"/>
                    <a:pt x="299" y="796"/>
                  </a:cubicBezTo>
                  <a:cubicBezTo>
                    <a:pt x="140" y="696"/>
                    <a:pt x="1" y="458"/>
                    <a:pt x="1" y="279"/>
                  </a:cubicBezTo>
                  <a:cubicBezTo>
                    <a:pt x="1" y="80"/>
                    <a:pt x="140" y="0"/>
                    <a:pt x="299" y="100"/>
                  </a:cubicBezTo>
                  <a:cubicBezTo>
                    <a:pt x="458" y="199"/>
                    <a:pt x="597" y="43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4489300" y="31285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37"/>
                  </a:moveTo>
                  <a:cubicBezTo>
                    <a:pt x="598" y="816"/>
                    <a:pt x="458" y="896"/>
                    <a:pt x="299" y="796"/>
                  </a:cubicBezTo>
                  <a:cubicBezTo>
                    <a:pt x="120" y="717"/>
                    <a:pt x="1" y="478"/>
                    <a:pt x="1" y="279"/>
                  </a:cubicBezTo>
                  <a:cubicBezTo>
                    <a:pt x="1" y="80"/>
                    <a:pt x="120" y="1"/>
                    <a:pt x="299" y="100"/>
                  </a:cubicBezTo>
                  <a:cubicBezTo>
                    <a:pt x="458" y="199"/>
                    <a:pt x="598" y="438"/>
                    <a:pt x="598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4565900" y="3173275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617" y="618"/>
                  </a:moveTo>
                  <a:cubicBezTo>
                    <a:pt x="617" y="816"/>
                    <a:pt x="478" y="896"/>
                    <a:pt x="319" y="797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80"/>
                    <a:pt x="140" y="1"/>
                    <a:pt x="319" y="100"/>
                  </a:cubicBezTo>
                  <a:cubicBezTo>
                    <a:pt x="478" y="200"/>
                    <a:pt x="617" y="419"/>
                    <a:pt x="617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7"/>
            <p:cNvSpPr/>
            <p:nvPr/>
          </p:nvSpPr>
          <p:spPr>
            <a:xfrm>
              <a:off x="4642975" y="32175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3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697"/>
                    <a:pt x="1" y="478"/>
                    <a:pt x="1" y="279"/>
                  </a:cubicBezTo>
                  <a:cubicBezTo>
                    <a:pt x="1" y="80"/>
                    <a:pt x="140" y="0"/>
                    <a:pt x="319" y="100"/>
                  </a:cubicBezTo>
                  <a:cubicBezTo>
                    <a:pt x="478" y="199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7"/>
            <p:cNvSpPr/>
            <p:nvPr/>
          </p:nvSpPr>
          <p:spPr>
            <a:xfrm>
              <a:off x="4720075" y="326230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8" y="796"/>
                  </a:cubicBezTo>
                  <a:cubicBezTo>
                    <a:pt x="139" y="697"/>
                    <a:pt x="0" y="458"/>
                    <a:pt x="0" y="259"/>
                  </a:cubicBezTo>
                  <a:cubicBezTo>
                    <a:pt x="0" y="80"/>
                    <a:pt x="139" y="1"/>
                    <a:pt x="318" y="100"/>
                  </a:cubicBezTo>
                  <a:cubicBezTo>
                    <a:pt x="478" y="180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7"/>
            <p:cNvSpPr/>
            <p:nvPr/>
          </p:nvSpPr>
          <p:spPr>
            <a:xfrm>
              <a:off x="4797150" y="33065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299" y="796"/>
                  </a:cubicBezTo>
                  <a:cubicBezTo>
                    <a:pt x="140" y="696"/>
                    <a:pt x="0" y="478"/>
                    <a:pt x="0" y="279"/>
                  </a:cubicBezTo>
                  <a:cubicBezTo>
                    <a:pt x="0" y="80"/>
                    <a:pt x="140" y="0"/>
                    <a:pt x="29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7"/>
            <p:cNvSpPr/>
            <p:nvPr/>
          </p:nvSpPr>
          <p:spPr>
            <a:xfrm>
              <a:off x="3796050" y="27993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7" y="617"/>
                  </a:moveTo>
                  <a:cubicBezTo>
                    <a:pt x="597" y="816"/>
                    <a:pt x="458" y="896"/>
                    <a:pt x="299" y="796"/>
                  </a:cubicBezTo>
                  <a:cubicBezTo>
                    <a:pt x="140" y="697"/>
                    <a:pt x="1" y="458"/>
                    <a:pt x="1" y="259"/>
                  </a:cubicBezTo>
                  <a:cubicBezTo>
                    <a:pt x="1" y="80"/>
                    <a:pt x="140" y="1"/>
                    <a:pt x="299" y="100"/>
                  </a:cubicBezTo>
                  <a:cubicBezTo>
                    <a:pt x="458" y="180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3873125" y="28435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17"/>
                  </a:moveTo>
                  <a:cubicBezTo>
                    <a:pt x="598" y="816"/>
                    <a:pt x="458" y="895"/>
                    <a:pt x="299" y="796"/>
                  </a:cubicBezTo>
                  <a:cubicBezTo>
                    <a:pt x="120" y="696"/>
                    <a:pt x="1" y="477"/>
                    <a:pt x="1" y="279"/>
                  </a:cubicBezTo>
                  <a:cubicBezTo>
                    <a:pt x="1" y="80"/>
                    <a:pt x="120" y="0"/>
                    <a:pt x="299" y="99"/>
                  </a:cubicBezTo>
                  <a:cubicBezTo>
                    <a:pt x="458" y="199"/>
                    <a:pt x="598" y="438"/>
                    <a:pt x="598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7"/>
            <p:cNvSpPr/>
            <p:nvPr/>
          </p:nvSpPr>
          <p:spPr>
            <a:xfrm>
              <a:off x="3949725" y="2888325"/>
              <a:ext cx="15450" cy="21900"/>
            </a:xfrm>
            <a:custGeom>
              <a:avLst/>
              <a:gdLst/>
              <a:ahLst/>
              <a:cxnLst/>
              <a:rect l="l" t="t" r="r" b="b"/>
              <a:pathLst>
                <a:path w="618" h="876" extrusionOk="0">
                  <a:moveTo>
                    <a:pt x="617" y="617"/>
                  </a:moveTo>
                  <a:cubicBezTo>
                    <a:pt x="617" y="796"/>
                    <a:pt x="478" y="876"/>
                    <a:pt x="319" y="776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60"/>
                    <a:pt x="140" y="0"/>
                    <a:pt x="319" y="80"/>
                  </a:cubicBezTo>
                  <a:cubicBezTo>
                    <a:pt x="478" y="17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7"/>
            <p:cNvSpPr/>
            <p:nvPr/>
          </p:nvSpPr>
          <p:spPr>
            <a:xfrm>
              <a:off x="4026800" y="29325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9" y="797"/>
                  </a:cubicBezTo>
                  <a:cubicBezTo>
                    <a:pt x="140" y="697"/>
                    <a:pt x="1" y="458"/>
                    <a:pt x="1" y="279"/>
                  </a:cubicBezTo>
                  <a:cubicBezTo>
                    <a:pt x="1" y="80"/>
                    <a:pt x="140" y="1"/>
                    <a:pt x="319" y="100"/>
                  </a:cubicBezTo>
                  <a:cubicBezTo>
                    <a:pt x="478" y="200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7"/>
            <p:cNvSpPr/>
            <p:nvPr/>
          </p:nvSpPr>
          <p:spPr>
            <a:xfrm>
              <a:off x="4103900" y="297685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617" y="637"/>
                  </a:moveTo>
                  <a:cubicBezTo>
                    <a:pt x="617" y="816"/>
                    <a:pt x="478" y="895"/>
                    <a:pt x="318" y="796"/>
                  </a:cubicBezTo>
                  <a:cubicBezTo>
                    <a:pt x="139" y="716"/>
                    <a:pt x="0" y="478"/>
                    <a:pt x="0" y="279"/>
                  </a:cubicBezTo>
                  <a:cubicBezTo>
                    <a:pt x="0" y="80"/>
                    <a:pt x="139" y="0"/>
                    <a:pt x="318" y="100"/>
                  </a:cubicBezTo>
                  <a:cubicBezTo>
                    <a:pt x="478" y="199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7"/>
            <p:cNvSpPr/>
            <p:nvPr/>
          </p:nvSpPr>
          <p:spPr>
            <a:xfrm>
              <a:off x="4180975" y="30216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299" y="796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80"/>
                    <a:pt x="140" y="1"/>
                    <a:pt x="299" y="100"/>
                  </a:cubicBezTo>
                  <a:cubicBezTo>
                    <a:pt x="478" y="200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7"/>
            <p:cNvSpPr/>
            <p:nvPr/>
          </p:nvSpPr>
          <p:spPr>
            <a:xfrm>
              <a:off x="4258050" y="30658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299" y="796"/>
                  </a:cubicBezTo>
                  <a:cubicBezTo>
                    <a:pt x="140" y="696"/>
                    <a:pt x="1" y="477"/>
                    <a:pt x="1" y="279"/>
                  </a:cubicBezTo>
                  <a:cubicBezTo>
                    <a:pt x="1" y="80"/>
                    <a:pt x="140" y="0"/>
                    <a:pt x="29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7"/>
            <p:cNvSpPr/>
            <p:nvPr/>
          </p:nvSpPr>
          <p:spPr>
            <a:xfrm>
              <a:off x="4335150" y="3110625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597" y="617"/>
                  </a:moveTo>
                  <a:cubicBezTo>
                    <a:pt x="597" y="816"/>
                    <a:pt x="478" y="896"/>
                    <a:pt x="299" y="796"/>
                  </a:cubicBezTo>
                  <a:cubicBezTo>
                    <a:pt x="139" y="697"/>
                    <a:pt x="0" y="458"/>
                    <a:pt x="0" y="259"/>
                  </a:cubicBezTo>
                  <a:cubicBezTo>
                    <a:pt x="0" y="80"/>
                    <a:pt x="139" y="0"/>
                    <a:pt x="299" y="100"/>
                  </a:cubicBezTo>
                  <a:cubicBezTo>
                    <a:pt x="478" y="179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4412225" y="3154875"/>
              <a:ext cx="14950" cy="22425"/>
            </a:xfrm>
            <a:custGeom>
              <a:avLst/>
              <a:gdLst/>
              <a:ahLst/>
              <a:cxnLst/>
              <a:rect l="l" t="t" r="r" b="b"/>
              <a:pathLst>
                <a:path w="598" h="897" extrusionOk="0">
                  <a:moveTo>
                    <a:pt x="597" y="618"/>
                  </a:moveTo>
                  <a:cubicBezTo>
                    <a:pt x="597" y="816"/>
                    <a:pt x="458" y="896"/>
                    <a:pt x="299" y="797"/>
                  </a:cubicBezTo>
                  <a:cubicBezTo>
                    <a:pt x="140" y="697"/>
                    <a:pt x="1" y="458"/>
                    <a:pt x="1" y="279"/>
                  </a:cubicBezTo>
                  <a:cubicBezTo>
                    <a:pt x="1" y="80"/>
                    <a:pt x="140" y="1"/>
                    <a:pt x="299" y="100"/>
                  </a:cubicBezTo>
                  <a:cubicBezTo>
                    <a:pt x="458" y="200"/>
                    <a:pt x="597" y="438"/>
                    <a:pt x="597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7"/>
            <p:cNvSpPr/>
            <p:nvPr/>
          </p:nvSpPr>
          <p:spPr>
            <a:xfrm>
              <a:off x="4489300" y="3199650"/>
              <a:ext cx="14950" cy="21900"/>
            </a:xfrm>
            <a:custGeom>
              <a:avLst/>
              <a:gdLst/>
              <a:ahLst/>
              <a:cxnLst/>
              <a:rect l="l" t="t" r="r" b="b"/>
              <a:pathLst>
                <a:path w="598" h="876" extrusionOk="0">
                  <a:moveTo>
                    <a:pt x="598" y="617"/>
                  </a:moveTo>
                  <a:cubicBezTo>
                    <a:pt x="598" y="816"/>
                    <a:pt x="458" y="875"/>
                    <a:pt x="299" y="796"/>
                  </a:cubicBezTo>
                  <a:cubicBezTo>
                    <a:pt x="120" y="696"/>
                    <a:pt x="1" y="458"/>
                    <a:pt x="1" y="259"/>
                  </a:cubicBezTo>
                  <a:cubicBezTo>
                    <a:pt x="1" y="60"/>
                    <a:pt x="120" y="0"/>
                    <a:pt x="299" y="80"/>
                  </a:cubicBezTo>
                  <a:cubicBezTo>
                    <a:pt x="458" y="179"/>
                    <a:pt x="598" y="418"/>
                    <a:pt x="598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7"/>
            <p:cNvSpPr/>
            <p:nvPr/>
          </p:nvSpPr>
          <p:spPr>
            <a:xfrm>
              <a:off x="4565900" y="32439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697"/>
                    <a:pt x="0" y="458"/>
                    <a:pt x="0" y="279"/>
                  </a:cubicBezTo>
                  <a:cubicBezTo>
                    <a:pt x="0" y="80"/>
                    <a:pt x="140" y="1"/>
                    <a:pt x="319" y="100"/>
                  </a:cubicBezTo>
                  <a:cubicBezTo>
                    <a:pt x="478" y="200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7"/>
            <p:cNvSpPr/>
            <p:nvPr/>
          </p:nvSpPr>
          <p:spPr>
            <a:xfrm>
              <a:off x="4642975" y="32881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37"/>
                  </a:moveTo>
                  <a:cubicBezTo>
                    <a:pt x="617" y="816"/>
                    <a:pt x="478" y="895"/>
                    <a:pt x="319" y="796"/>
                  </a:cubicBezTo>
                  <a:cubicBezTo>
                    <a:pt x="140" y="696"/>
                    <a:pt x="1" y="478"/>
                    <a:pt x="1" y="279"/>
                  </a:cubicBezTo>
                  <a:cubicBezTo>
                    <a:pt x="1" y="80"/>
                    <a:pt x="140" y="0"/>
                    <a:pt x="319" y="100"/>
                  </a:cubicBezTo>
                  <a:cubicBezTo>
                    <a:pt x="478" y="199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7"/>
            <p:cNvSpPr/>
            <p:nvPr/>
          </p:nvSpPr>
          <p:spPr>
            <a:xfrm>
              <a:off x="4720075" y="333292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8" y="796"/>
                  </a:cubicBezTo>
                  <a:cubicBezTo>
                    <a:pt x="139" y="697"/>
                    <a:pt x="0" y="458"/>
                    <a:pt x="0" y="259"/>
                  </a:cubicBezTo>
                  <a:cubicBezTo>
                    <a:pt x="0" y="80"/>
                    <a:pt x="139" y="0"/>
                    <a:pt x="318" y="100"/>
                  </a:cubicBezTo>
                  <a:cubicBezTo>
                    <a:pt x="478" y="19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7"/>
            <p:cNvSpPr/>
            <p:nvPr/>
          </p:nvSpPr>
          <p:spPr>
            <a:xfrm>
              <a:off x="4797150" y="3377175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617" y="618"/>
                  </a:moveTo>
                  <a:cubicBezTo>
                    <a:pt x="617" y="817"/>
                    <a:pt x="478" y="896"/>
                    <a:pt x="299" y="797"/>
                  </a:cubicBezTo>
                  <a:cubicBezTo>
                    <a:pt x="140" y="697"/>
                    <a:pt x="0" y="478"/>
                    <a:pt x="0" y="279"/>
                  </a:cubicBezTo>
                  <a:cubicBezTo>
                    <a:pt x="0" y="80"/>
                    <a:pt x="140" y="1"/>
                    <a:pt x="299" y="100"/>
                  </a:cubicBezTo>
                  <a:cubicBezTo>
                    <a:pt x="478" y="200"/>
                    <a:pt x="617" y="439"/>
                    <a:pt x="617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7"/>
            <p:cNvSpPr/>
            <p:nvPr/>
          </p:nvSpPr>
          <p:spPr>
            <a:xfrm>
              <a:off x="3796050" y="2869925"/>
              <a:ext cx="14950" cy="21900"/>
            </a:xfrm>
            <a:custGeom>
              <a:avLst/>
              <a:gdLst/>
              <a:ahLst/>
              <a:cxnLst/>
              <a:rect l="l" t="t" r="r" b="b"/>
              <a:pathLst>
                <a:path w="598" h="876" extrusionOk="0">
                  <a:moveTo>
                    <a:pt x="597" y="617"/>
                  </a:moveTo>
                  <a:cubicBezTo>
                    <a:pt x="597" y="816"/>
                    <a:pt x="458" y="876"/>
                    <a:pt x="299" y="796"/>
                  </a:cubicBezTo>
                  <a:cubicBezTo>
                    <a:pt x="140" y="697"/>
                    <a:pt x="1" y="458"/>
                    <a:pt x="1" y="259"/>
                  </a:cubicBezTo>
                  <a:cubicBezTo>
                    <a:pt x="1" y="60"/>
                    <a:pt x="140" y="0"/>
                    <a:pt x="299" y="100"/>
                  </a:cubicBezTo>
                  <a:cubicBezTo>
                    <a:pt x="458" y="179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7"/>
            <p:cNvSpPr/>
            <p:nvPr/>
          </p:nvSpPr>
          <p:spPr>
            <a:xfrm>
              <a:off x="3873125" y="29141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17"/>
                  </a:moveTo>
                  <a:cubicBezTo>
                    <a:pt x="598" y="816"/>
                    <a:pt x="458" y="896"/>
                    <a:pt x="299" y="796"/>
                  </a:cubicBezTo>
                  <a:cubicBezTo>
                    <a:pt x="120" y="697"/>
                    <a:pt x="1" y="478"/>
                    <a:pt x="1" y="279"/>
                  </a:cubicBezTo>
                  <a:cubicBezTo>
                    <a:pt x="1" y="80"/>
                    <a:pt x="120" y="1"/>
                    <a:pt x="299" y="100"/>
                  </a:cubicBezTo>
                  <a:cubicBezTo>
                    <a:pt x="458" y="200"/>
                    <a:pt x="598" y="438"/>
                    <a:pt x="598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7"/>
            <p:cNvSpPr/>
            <p:nvPr/>
          </p:nvSpPr>
          <p:spPr>
            <a:xfrm>
              <a:off x="3949725" y="2958950"/>
              <a:ext cx="15450" cy="21900"/>
            </a:xfrm>
            <a:custGeom>
              <a:avLst/>
              <a:gdLst/>
              <a:ahLst/>
              <a:cxnLst/>
              <a:rect l="l" t="t" r="r" b="b"/>
              <a:pathLst>
                <a:path w="618" h="876" extrusionOk="0">
                  <a:moveTo>
                    <a:pt x="617" y="617"/>
                  </a:moveTo>
                  <a:cubicBezTo>
                    <a:pt x="617" y="796"/>
                    <a:pt x="478" y="875"/>
                    <a:pt x="319" y="796"/>
                  </a:cubicBezTo>
                  <a:cubicBezTo>
                    <a:pt x="140" y="696"/>
                    <a:pt x="0" y="458"/>
                    <a:pt x="0" y="259"/>
                  </a:cubicBezTo>
                  <a:cubicBezTo>
                    <a:pt x="0" y="60"/>
                    <a:pt x="140" y="0"/>
                    <a:pt x="319" y="80"/>
                  </a:cubicBezTo>
                  <a:cubicBezTo>
                    <a:pt x="478" y="17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7"/>
            <p:cNvSpPr/>
            <p:nvPr/>
          </p:nvSpPr>
          <p:spPr>
            <a:xfrm>
              <a:off x="4026800" y="30032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697"/>
                    <a:pt x="1" y="458"/>
                    <a:pt x="1" y="279"/>
                  </a:cubicBezTo>
                  <a:cubicBezTo>
                    <a:pt x="1" y="80"/>
                    <a:pt x="140" y="1"/>
                    <a:pt x="319" y="100"/>
                  </a:cubicBezTo>
                  <a:cubicBezTo>
                    <a:pt x="478" y="200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7"/>
            <p:cNvSpPr/>
            <p:nvPr/>
          </p:nvSpPr>
          <p:spPr>
            <a:xfrm>
              <a:off x="4103900" y="304747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617" y="637"/>
                  </a:moveTo>
                  <a:cubicBezTo>
                    <a:pt x="617" y="816"/>
                    <a:pt x="478" y="895"/>
                    <a:pt x="318" y="796"/>
                  </a:cubicBezTo>
                  <a:cubicBezTo>
                    <a:pt x="139" y="716"/>
                    <a:pt x="0" y="477"/>
                    <a:pt x="0" y="279"/>
                  </a:cubicBezTo>
                  <a:cubicBezTo>
                    <a:pt x="0" y="80"/>
                    <a:pt x="139" y="0"/>
                    <a:pt x="318" y="99"/>
                  </a:cubicBezTo>
                  <a:cubicBezTo>
                    <a:pt x="478" y="199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7"/>
            <p:cNvSpPr/>
            <p:nvPr/>
          </p:nvSpPr>
          <p:spPr>
            <a:xfrm>
              <a:off x="4180975" y="30922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299" y="796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80"/>
                    <a:pt x="140" y="0"/>
                    <a:pt x="299" y="100"/>
                  </a:cubicBezTo>
                  <a:cubicBezTo>
                    <a:pt x="478" y="19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7"/>
            <p:cNvSpPr/>
            <p:nvPr/>
          </p:nvSpPr>
          <p:spPr>
            <a:xfrm>
              <a:off x="4258050" y="31364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37"/>
                  </a:moveTo>
                  <a:cubicBezTo>
                    <a:pt x="617" y="816"/>
                    <a:pt x="478" y="896"/>
                    <a:pt x="299" y="797"/>
                  </a:cubicBezTo>
                  <a:cubicBezTo>
                    <a:pt x="140" y="697"/>
                    <a:pt x="1" y="478"/>
                    <a:pt x="1" y="279"/>
                  </a:cubicBezTo>
                  <a:cubicBezTo>
                    <a:pt x="1" y="80"/>
                    <a:pt x="140" y="1"/>
                    <a:pt x="299" y="100"/>
                  </a:cubicBezTo>
                  <a:cubicBezTo>
                    <a:pt x="478" y="200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7"/>
            <p:cNvSpPr/>
            <p:nvPr/>
          </p:nvSpPr>
          <p:spPr>
            <a:xfrm>
              <a:off x="4335150" y="3181250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597" y="617"/>
                  </a:moveTo>
                  <a:cubicBezTo>
                    <a:pt x="597" y="816"/>
                    <a:pt x="478" y="895"/>
                    <a:pt x="299" y="796"/>
                  </a:cubicBezTo>
                  <a:cubicBezTo>
                    <a:pt x="139" y="696"/>
                    <a:pt x="0" y="458"/>
                    <a:pt x="0" y="259"/>
                  </a:cubicBezTo>
                  <a:cubicBezTo>
                    <a:pt x="0" y="80"/>
                    <a:pt x="139" y="0"/>
                    <a:pt x="299" y="100"/>
                  </a:cubicBezTo>
                  <a:cubicBezTo>
                    <a:pt x="478" y="179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7"/>
            <p:cNvSpPr/>
            <p:nvPr/>
          </p:nvSpPr>
          <p:spPr>
            <a:xfrm>
              <a:off x="4412225" y="32255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7" y="617"/>
                  </a:moveTo>
                  <a:cubicBezTo>
                    <a:pt x="597" y="816"/>
                    <a:pt x="458" y="896"/>
                    <a:pt x="299" y="796"/>
                  </a:cubicBezTo>
                  <a:cubicBezTo>
                    <a:pt x="140" y="697"/>
                    <a:pt x="1" y="458"/>
                    <a:pt x="1" y="279"/>
                  </a:cubicBezTo>
                  <a:cubicBezTo>
                    <a:pt x="1" y="80"/>
                    <a:pt x="140" y="1"/>
                    <a:pt x="299" y="100"/>
                  </a:cubicBezTo>
                  <a:cubicBezTo>
                    <a:pt x="458" y="200"/>
                    <a:pt x="597" y="43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7"/>
            <p:cNvSpPr/>
            <p:nvPr/>
          </p:nvSpPr>
          <p:spPr>
            <a:xfrm>
              <a:off x="4489300" y="3270250"/>
              <a:ext cx="14950" cy="21925"/>
            </a:xfrm>
            <a:custGeom>
              <a:avLst/>
              <a:gdLst/>
              <a:ahLst/>
              <a:cxnLst/>
              <a:rect l="l" t="t" r="r" b="b"/>
              <a:pathLst>
                <a:path w="598" h="877" extrusionOk="0">
                  <a:moveTo>
                    <a:pt x="598" y="618"/>
                  </a:moveTo>
                  <a:cubicBezTo>
                    <a:pt x="598" y="817"/>
                    <a:pt x="458" y="876"/>
                    <a:pt x="299" y="797"/>
                  </a:cubicBezTo>
                  <a:cubicBezTo>
                    <a:pt x="120" y="697"/>
                    <a:pt x="1" y="459"/>
                    <a:pt x="1" y="260"/>
                  </a:cubicBezTo>
                  <a:cubicBezTo>
                    <a:pt x="1" y="61"/>
                    <a:pt x="120" y="1"/>
                    <a:pt x="299" y="81"/>
                  </a:cubicBezTo>
                  <a:cubicBezTo>
                    <a:pt x="458" y="180"/>
                    <a:pt x="598" y="419"/>
                    <a:pt x="598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7"/>
            <p:cNvSpPr/>
            <p:nvPr/>
          </p:nvSpPr>
          <p:spPr>
            <a:xfrm>
              <a:off x="4565900" y="33145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697"/>
                    <a:pt x="0" y="458"/>
                    <a:pt x="0" y="279"/>
                  </a:cubicBezTo>
                  <a:cubicBezTo>
                    <a:pt x="0" y="80"/>
                    <a:pt x="140" y="0"/>
                    <a:pt x="31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7"/>
            <p:cNvSpPr/>
            <p:nvPr/>
          </p:nvSpPr>
          <p:spPr>
            <a:xfrm>
              <a:off x="4642975" y="3358775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617" y="637"/>
                  </a:moveTo>
                  <a:cubicBezTo>
                    <a:pt x="617" y="816"/>
                    <a:pt x="478" y="896"/>
                    <a:pt x="319" y="797"/>
                  </a:cubicBezTo>
                  <a:cubicBezTo>
                    <a:pt x="140" y="717"/>
                    <a:pt x="1" y="478"/>
                    <a:pt x="1" y="279"/>
                  </a:cubicBezTo>
                  <a:cubicBezTo>
                    <a:pt x="1" y="80"/>
                    <a:pt x="140" y="1"/>
                    <a:pt x="319" y="100"/>
                  </a:cubicBezTo>
                  <a:cubicBezTo>
                    <a:pt x="478" y="200"/>
                    <a:pt x="617" y="439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7"/>
            <p:cNvSpPr/>
            <p:nvPr/>
          </p:nvSpPr>
          <p:spPr>
            <a:xfrm>
              <a:off x="4720075" y="340355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318" y="796"/>
                  </a:cubicBezTo>
                  <a:cubicBezTo>
                    <a:pt x="139" y="696"/>
                    <a:pt x="0" y="458"/>
                    <a:pt x="0" y="259"/>
                  </a:cubicBezTo>
                  <a:cubicBezTo>
                    <a:pt x="0" y="80"/>
                    <a:pt x="139" y="0"/>
                    <a:pt x="318" y="100"/>
                  </a:cubicBezTo>
                  <a:cubicBezTo>
                    <a:pt x="478" y="19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7"/>
            <p:cNvSpPr/>
            <p:nvPr/>
          </p:nvSpPr>
          <p:spPr>
            <a:xfrm>
              <a:off x="4797150" y="34478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299" y="796"/>
                  </a:cubicBezTo>
                  <a:cubicBezTo>
                    <a:pt x="140" y="697"/>
                    <a:pt x="0" y="478"/>
                    <a:pt x="0" y="279"/>
                  </a:cubicBezTo>
                  <a:cubicBezTo>
                    <a:pt x="0" y="80"/>
                    <a:pt x="140" y="1"/>
                    <a:pt x="299" y="100"/>
                  </a:cubicBezTo>
                  <a:cubicBezTo>
                    <a:pt x="478" y="200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7"/>
            <p:cNvSpPr/>
            <p:nvPr/>
          </p:nvSpPr>
          <p:spPr>
            <a:xfrm>
              <a:off x="3796050" y="29405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7" y="617"/>
                  </a:moveTo>
                  <a:cubicBezTo>
                    <a:pt x="597" y="816"/>
                    <a:pt x="458" y="895"/>
                    <a:pt x="299" y="796"/>
                  </a:cubicBezTo>
                  <a:cubicBezTo>
                    <a:pt x="140" y="696"/>
                    <a:pt x="1" y="458"/>
                    <a:pt x="1" y="259"/>
                  </a:cubicBezTo>
                  <a:cubicBezTo>
                    <a:pt x="1" y="80"/>
                    <a:pt x="140" y="0"/>
                    <a:pt x="299" y="100"/>
                  </a:cubicBezTo>
                  <a:cubicBezTo>
                    <a:pt x="458" y="199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7"/>
            <p:cNvSpPr/>
            <p:nvPr/>
          </p:nvSpPr>
          <p:spPr>
            <a:xfrm>
              <a:off x="3873125" y="29848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17"/>
                  </a:moveTo>
                  <a:cubicBezTo>
                    <a:pt x="598" y="816"/>
                    <a:pt x="458" y="896"/>
                    <a:pt x="299" y="796"/>
                  </a:cubicBezTo>
                  <a:cubicBezTo>
                    <a:pt x="120" y="697"/>
                    <a:pt x="1" y="478"/>
                    <a:pt x="1" y="279"/>
                  </a:cubicBezTo>
                  <a:cubicBezTo>
                    <a:pt x="1" y="80"/>
                    <a:pt x="120" y="1"/>
                    <a:pt x="299" y="100"/>
                  </a:cubicBezTo>
                  <a:cubicBezTo>
                    <a:pt x="458" y="199"/>
                    <a:pt x="598" y="438"/>
                    <a:pt x="598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7"/>
            <p:cNvSpPr/>
            <p:nvPr/>
          </p:nvSpPr>
          <p:spPr>
            <a:xfrm>
              <a:off x="3949725" y="3029550"/>
              <a:ext cx="15450" cy="21925"/>
            </a:xfrm>
            <a:custGeom>
              <a:avLst/>
              <a:gdLst/>
              <a:ahLst/>
              <a:cxnLst/>
              <a:rect l="l" t="t" r="r" b="b"/>
              <a:pathLst>
                <a:path w="618" h="877" extrusionOk="0">
                  <a:moveTo>
                    <a:pt x="617" y="618"/>
                  </a:moveTo>
                  <a:cubicBezTo>
                    <a:pt x="617" y="816"/>
                    <a:pt x="478" y="876"/>
                    <a:pt x="319" y="797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61"/>
                    <a:pt x="140" y="1"/>
                    <a:pt x="319" y="80"/>
                  </a:cubicBezTo>
                  <a:cubicBezTo>
                    <a:pt x="478" y="180"/>
                    <a:pt x="617" y="419"/>
                    <a:pt x="617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7"/>
            <p:cNvSpPr/>
            <p:nvPr/>
          </p:nvSpPr>
          <p:spPr>
            <a:xfrm>
              <a:off x="4026800" y="30738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697"/>
                    <a:pt x="1" y="458"/>
                    <a:pt x="1" y="279"/>
                  </a:cubicBezTo>
                  <a:cubicBezTo>
                    <a:pt x="1" y="80"/>
                    <a:pt x="140" y="0"/>
                    <a:pt x="31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7"/>
            <p:cNvSpPr/>
            <p:nvPr/>
          </p:nvSpPr>
          <p:spPr>
            <a:xfrm>
              <a:off x="4103900" y="311807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617" y="637"/>
                  </a:moveTo>
                  <a:cubicBezTo>
                    <a:pt x="617" y="816"/>
                    <a:pt x="478" y="896"/>
                    <a:pt x="318" y="797"/>
                  </a:cubicBezTo>
                  <a:cubicBezTo>
                    <a:pt x="139" y="717"/>
                    <a:pt x="0" y="478"/>
                    <a:pt x="0" y="279"/>
                  </a:cubicBezTo>
                  <a:cubicBezTo>
                    <a:pt x="0" y="80"/>
                    <a:pt x="139" y="1"/>
                    <a:pt x="318" y="100"/>
                  </a:cubicBezTo>
                  <a:cubicBezTo>
                    <a:pt x="478" y="200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7"/>
            <p:cNvSpPr/>
            <p:nvPr/>
          </p:nvSpPr>
          <p:spPr>
            <a:xfrm>
              <a:off x="4180975" y="31628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299" y="796"/>
                  </a:cubicBezTo>
                  <a:cubicBezTo>
                    <a:pt x="140" y="696"/>
                    <a:pt x="0" y="458"/>
                    <a:pt x="0" y="279"/>
                  </a:cubicBezTo>
                  <a:cubicBezTo>
                    <a:pt x="0" y="80"/>
                    <a:pt x="140" y="0"/>
                    <a:pt x="299" y="100"/>
                  </a:cubicBezTo>
                  <a:cubicBezTo>
                    <a:pt x="478" y="19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7"/>
            <p:cNvSpPr/>
            <p:nvPr/>
          </p:nvSpPr>
          <p:spPr>
            <a:xfrm>
              <a:off x="4258050" y="32071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37"/>
                  </a:moveTo>
                  <a:cubicBezTo>
                    <a:pt x="617" y="816"/>
                    <a:pt x="478" y="896"/>
                    <a:pt x="299" y="796"/>
                  </a:cubicBezTo>
                  <a:cubicBezTo>
                    <a:pt x="140" y="697"/>
                    <a:pt x="1" y="478"/>
                    <a:pt x="1" y="279"/>
                  </a:cubicBezTo>
                  <a:cubicBezTo>
                    <a:pt x="1" y="80"/>
                    <a:pt x="140" y="1"/>
                    <a:pt x="299" y="100"/>
                  </a:cubicBezTo>
                  <a:cubicBezTo>
                    <a:pt x="478" y="200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7"/>
            <p:cNvSpPr/>
            <p:nvPr/>
          </p:nvSpPr>
          <p:spPr>
            <a:xfrm>
              <a:off x="4335150" y="3251850"/>
              <a:ext cx="14925" cy="21925"/>
            </a:xfrm>
            <a:custGeom>
              <a:avLst/>
              <a:gdLst/>
              <a:ahLst/>
              <a:cxnLst/>
              <a:rect l="l" t="t" r="r" b="b"/>
              <a:pathLst>
                <a:path w="597" h="877" extrusionOk="0">
                  <a:moveTo>
                    <a:pt x="597" y="618"/>
                  </a:moveTo>
                  <a:cubicBezTo>
                    <a:pt x="597" y="817"/>
                    <a:pt x="478" y="876"/>
                    <a:pt x="299" y="797"/>
                  </a:cubicBezTo>
                  <a:cubicBezTo>
                    <a:pt x="139" y="697"/>
                    <a:pt x="0" y="458"/>
                    <a:pt x="0" y="260"/>
                  </a:cubicBezTo>
                  <a:cubicBezTo>
                    <a:pt x="0" y="81"/>
                    <a:pt x="139" y="1"/>
                    <a:pt x="299" y="100"/>
                  </a:cubicBezTo>
                  <a:cubicBezTo>
                    <a:pt x="478" y="180"/>
                    <a:pt x="597" y="419"/>
                    <a:pt x="597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7"/>
            <p:cNvSpPr/>
            <p:nvPr/>
          </p:nvSpPr>
          <p:spPr>
            <a:xfrm>
              <a:off x="4412225" y="32961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7" y="617"/>
                  </a:moveTo>
                  <a:cubicBezTo>
                    <a:pt x="597" y="816"/>
                    <a:pt x="458" y="896"/>
                    <a:pt x="299" y="796"/>
                  </a:cubicBezTo>
                  <a:cubicBezTo>
                    <a:pt x="140" y="697"/>
                    <a:pt x="1" y="478"/>
                    <a:pt x="1" y="279"/>
                  </a:cubicBezTo>
                  <a:cubicBezTo>
                    <a:pt x="1" y="80"/>
                    <a:pt x="140" y="0"/>
                    <a:pt x="299" y="100"/>
                  </a:cubicBezTo>
                  <a:cubicBezTo>
                    <a:pt x="458" y="199"/>
                    <a:pt x="597" y="43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7"/>
            <p:cNvSpPr/>
            <p:nvPr/>
          </p:nvSpPr>
          <p:spPr>
            <a:xfrm>
              <a:off x="4489300" y="3340875"/>
              <a:ext cx="14950" cy="21925"/>
            </a:xfrm>
            <a:custGeom>
              <a:avLst/>
              <a:gdLst/>
              <a:ahLst/>
              <a:cxnLst/>
              <a:rect l="l" t="t" r="r" b="b"/>
              <a:pathLst>
                <a:path w="598" h="877" extrusionOk="0">
                  <a:moveTo>
                    <a:pt x="598" y="617"/>
                  </a:moveTo>
                  <a:cubicBezTo>
                    <a:pt x="598" y="796"/>
                    <a:pt x="458" y="876"/>
                    <a:pt x="299" y="796"/>
                  </a:cubicBezTo>
                  <a:cubicBezTo>
                    <a:pt x="120" y="697"/>
                    <a:pt x="1" y="458"/>
                    <a:pt x="1" y="259"/>
                  </a:cubicBezTo>
                  <a:cubicBezTo>
                    <a:pt x="1" y="60"/>
                    <a:pt x="120" y="1"/>
                    <a:pt x="299" y="80"/>
                  </a:cubicBezTo>
                  <a:cubicBezTo>
                    <a:pt x="458" y="180"/>
                    <a:pt x="598" y="418"/>
                    <a:pt x="598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7"/>
            <p:cNvSpPr/>
            <p:nvPr/>
          </p:nvSpPr>
          <p:spPr>
            <a:xfrm>
              <a:off x="4565900" y="33851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319" y="796"/>
                  </a:cubicBezTo>
                  <a:cubicBezTo>
                    <a:pt x="140" y="696"/>
                    <a:pt x="0" y="458"/>
                    <a:pt x="0" y="279"/>
                  </a:cubicBezTo>
                  <a:cubicBezTo>
                    <a:pt x="0" y="80"/>
                    <a:pt x="140" y="0"/>
                    <a:pt x="31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7"/>
            <p:cNvSpPr/>
            <p:nvPr/>
          </p:nvSpPr>
          <p:spPr>
            <a:xfrm>
              <a:off x="4642975" y="34294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3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717"/>
                    <a:pt x="1" y="478"/>
                    <a:pt x="1" y="279"/>
                  </a:cubicBezTo>
                  <a:cubicBezTo>
                    <a:pt x="1" y="80"/>
                    <a:pt x="140" y="1"/>
                    <a:pt x="319" y="100"/>
                  </a:cubicBezTo>
                  <a:cubicBezTo>
                    <a:pt x="478" y="200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7"/>
            <p:cNvSpPr/>
            <p:nvPr/>
          </p:nvSpPr>
          <p:spPr>
            <a:xfrm>
              <a:off x="4720075" y="3474150"/>
              <a:ext cx="15425" cy="22425"/>
            </a:xfrm>
            <a:custGeom>
              <a:avLst/>
              <a:gdLst/>
              <a:ahLst/>
              <a:cxnLst/>
              <a:rect l="l" t="t" r="r" b="b"/>
              <a:pathLst>
                <a:path w="617" h="897" extrusionOk="0">
                  <a:moveTo>
                    <a:pt x="617" y="618"/>
                  </a:moveTo>
                  <a:cubicBezTo>
                    <a:pt x="617" y="817"/>
                    <a:pt x="478" y="896"/>
                    <a:pt x="318" y="797"/>
                  </a:cubicBezTo>
                  <a:cubicBezTo>
                    <a:pt x="139" y="697"/>
                    <a:pt x="0" y="459"/>
                    <a:pt x="0" y="260"/>
                  </a:cubicBezTo>
                  <a:cubicBezTo>
                    <a:pt x="0" y="81"/>
                    <a:pt x="139" y="1"/>
                    <a:pt x="318" y="100"/>
                  </a:cubicBezTo>
                  <a:cubicBezTo>
                    <a:pt x="478" y="200"/>
                    <a:pt x="617" y="419"/>
                    <a:pt x="617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7"/>
            <p:cNvSpPr/>
            <p:nvPr/>
          </p:nvSpPr>
          <p:spPr>
            <a:xfrm>
              <a:off x="4797150" y="35184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299" y="796"/>
                  </a:cubicBezTo>
                  <a:cubicBezTo>
                    <a:pt x="140" y="697"/>
                    <a:pt x="0" y="478"/>
                    <a:pt x="0" y="279"/>
                  </a:cubicBezTo>
                  <a:cubicBezTo>
                    <a:pt x="0" y="80"/>
                    <a:pt x="140" y="0"/>
                    <a:pt x="29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7"/>
            <p:cNvSpPr/>
            <p:nvPr/>
          </p:nvSpPr>
          <p:spPr>
            <a:xfrm>
              <a:off x="3718475" y="220052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37"/>
                  </a:moveTo>
                  <a:cubicBezTo>
                    <a:pt x="0" y="816"/>
                    <a:pt x="140" y="896"/>
                    <a:pt x="319" y="796"/>
                  </a:cubicBezTo>
                  <a:cubicBezTo>
                    <a:pt x="478" y="717"/>
                    <a:pt x="617" y="478"/>
                    <a:pt x="617" y="279"/>
                  </a:cubicBezTo>
                  <a:cubicBezTo>
                    <a:pt x="617" y="80"/>
                    <a:pt x="478" y="1"/>
                    <a:pt x="319" y="100"/>
                  </a:cubicBezTo>
                  <a:cubicBezTo>
                    <a:pt x="140" y="200"/>
                    <a:pt x="0" y="438"/>
                    <a:pt x="0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7"/>
            <p:cNvSpPr/>
            <p:nvPr/>
          </p:nvSpPr>
          <p:spPr>
            <a:xfrm>
              <a:off x="3641875" y="22453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20" y="895"/>
                    <a:pt x="299" y="796"/>
                  </a:cubicBezTo>
                  <a:cubicBezTo>
                    <a:pt x="458" y="696"/>
                    <a:pt x="598" y="458"/>
                    <a:pt x="598" y="259"/>
                  </a:cubicBezTo>
                  <a:cubicBezTo>
                    <a:pt x="598" y="80"/>
                    <a:pt x="458" y="0"/>
                    <a:pt x="299" y="100"/>
                  </a:cubicBezTo>
                  <a:cubicBezTo>
                    <a:pt x="120" y="199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7"/>
            <p:cNvSpPr/>
            <p:nvPr/>
          </p:nvSpPr>
          <p:spPr>
            <a:xfrm>
              <a:off x="3564800" y="22895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37"/>
                  </a:moveTo>
                  <a:cubicBezTo>
                    <a:pt x="0" y="816"/>
                    <a:pt x="140" y="896"/>
                    <a:pt x="299" y="796"/>
                  </a:cubicBezTo>
                  <a:cubicBezTo>
                    <a:pt x="458" y="697"/>
                    <a:pt x="597" y="478"/>
                    <a:pt x="597" y="279"/>
                  </a:cubicBezTo>
                  <a:cubicBezTo>
                    <a:pt x="597" y="80"/>
                    <a:pt x="458" y="1"/>
                    <a:pt x="299" y="100"/>
                  </a:cubicBezTo>
                  <a:cubicBezTo>
                    <a:pt x="140" y="199"/>
                    <a:pt x="0" y="438"/>
                    <a:pt x="0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7"/>
            <p:cNvSpPr/>
            <p:nvPr/>
          </p:nvSpPr>
          <p:spPr>
            <a:xfrm>
              <a:off x="3487725" y="2334300"/>
              <a:ext cx="14925" cy="22425"/>
            </a:xfrm>
            <a:custGeom>
              <a:avLst/>
              <a:gdLst/>
              <a:ahLst/>
              <a:cxnLst/>
              <a:rect l="l" t="t" r="r" b="b"/>
              <a:pathLst>
                <a:path w="597" h="897" extrusionOk="0">
                  <a:moveTo>
                    <a:pt x="0" y="618"/>
                  </a:moveTo>
                  <a:cubicBezTo>
                    <a:pt x="0" y="816"/>
                    <a:pt x="139" y="896"/>
                    <a:pt x="298" y="797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80"/>
                    <a:pt x="458" y="1"/>
                    <a:pt x="298" y="100"/>
                  </a:cubicBezTo>
                  <a:cubicBezTo>
                    <a:pt x="139" y="180"/>
                    <a:pt x="0" y="419"/>
                    <a:pt x="0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7"/>
            <p:cNvSpPr/>
            <p:nvPr/>
          </p:nvSpPr>
          <p:spPr>
            <a:xfrm>
              <a:off x="3410625" y="23785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40" y="895"/>
                    <a:pt x="299" y="796"/>
                  </a:cubicBezTo>
                  <a:cubicBezTo>
                    <a:pt x="478" y="697"/>
                    <a:pt x="597" y="478"/>
                    <a:pt x="597" y="279"/>
                  </a:cubicBezTo>
                  <a:cubicBezTo>
                    <a:pt x="597" y="80"/>
                    <a:pt x="478" y="0"/>
                    <a:pt x="299" y="100"/>
                  </a:cubicBezTo>
                  <a:cubicBezTo>
                    <a:pt x="140" y="199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7"/>
            <p:cNvSpPr/>
            <p:nvPr/>
          </p:nvSpPr>
          <p:spPr>
            <a:xfrm>
              <a:off x="3333550" y="2423325"/>
              <a:ext cx="15425" cy="21900"/>
            </a:xfrm>
            <a:custGeom>
              <a:avLst/>
              <a:gdLst/>
              <a:ahLst/>
              <a:cxnLst/>
              <a:rect l="l" t="t" r="r" b="b"/>
              <a:pathLst>
                <a:path w="617" h="876" extrusionOk="0">
                  <a:moveTo>
                    <a:pt x="0" y="617"/>
                  </a:moveTo>
                  <a:cubicBezTo>
                    <a:pt x="0" y="816"/>
                    <a:pt x="140" y="876"/>
                    <a:pt x="299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60"/>
                    <a:pt x="478" y="1"/>
                    <a:pt x="299" y="80"/>
                  </a:cubicBezTo>
                  <a:cubicBezTo>
                    <a:pt x="140" y="180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7"/>
            <p:cNvSpPr/>
            <p:nvPr/>
          </p:nvSpPr>
          <p:spPr>
            <a:xfrm>
              <a:off x="3256450" y="24676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1" y="617"/>
                  </a:moveTo>
                  <a:cubicBezTo>
                    <a:pt x="1" y="816"/>
                    <a:pt x="140" y="895"/>
                    <a:pt x="299" y="796"/>
                  </a:cubicBezTo>
                  <a:cubicBezTo>
                    <a:pt x="478" y="696"/>
                    <a:pt x="618" y="458"/>
                    <a:pt x="618" y="279"/>
                  </a:cubicBezTo>
                  <a:cubicBezTo>
                    <a:pt x="618" y="80"/>
                    <a:pt x="478" y="0"/>
                    <a:pt x="299" y="100"/>
                  </a:cubicBezTo>
                  <a:cubicBezTo>
                    <a:pt x="140" y="199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7"/>
            <p:cNvSpPr/>
            <p:nvPr/>
          </p:nvSpPr>
          <p:spPr>
            <a:xfrm>
              <a:off x="3179375" y="25118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1" y="637"/>
                  </a:moveTo>
                  <a:cubicBezTo>
                    <a:pt x="1" y="816"/>
                    <a:pt x="140" y="896"/>
                    <a:pt x="319" y="796"/>
                  </a:cubicBezTo>
                  <a:cubicBezTo>
                    <a:pt x="478" y="717"/>
                    <a:pt x="617" y="478"/>
                    <a:pt x="617" y="279"/>
                  </a:cubicBezTo>
                  <a:cubicBezTo>
                    <a:pt x="617" y="80"/>
                    <a:pt x="478" y="1"/>
                    <a:pt x="319" y="100"/>
                  </a:cubicBezTo>
                  <a:cubicBezTo>
                    <a:pt x="140" y="199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7"/>
            <p:cNvSpPr/>
            <p:nvPr/>
          </p:nvSpPr>
          <p:spPr>
            <a:xfrm>
              <a:off x="3102300" y="2556600"/>
              <a:ext cx="15425" cy="22425"/>
            </a:xfrm>
            <a:custGeom>
              <a:avLst/>
              <a:gdLst/>
              <a:ahLst/>
              <a:cxnLst/>
              <a:rect l="l" t="t" r="r" b="b"/>
              <a:pathLst>
                <a:path w="617" h="897" extrusionOk="0">
                  <a:moveTo>
                    <a:pt x="0" y="618"/>
                  </a:moveTo>
                  <a:cubicBezTo>
                    <a:pt x="0" y="817"/>
                    <a:pt x="139" y="896"/>
                    <a:pt x="318" y="797"/>
                  </a:cubicBezTo>
                  <a:cubicBezTo>
                    <a:pt x="478" y="697"/>
                    <a:pt x="617" y="458"/>
                    <a:pt x="617" y="260"/>
                  </a:cubicBezTo>
                  <a:cubicBezTo>
                    <a:pt x="617" y="80"/>
                    <a:pt x="478" y="1"/>
                    <a:pt x="318" y="100"/>
                  </a:cubicBezTo>
                  <a:cubicBezTo>
                    <a:pt x="139" y="200"/>
                    <a:pt x="0" y="419"/>
                    <a:pt x="0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7"/>
            <p:cNvSpPr/>
            <p:nvPr/>
          </p:nvSpPr>
          <p:spPr>
            <a:xfrm>
              <a:off x="3025700" y="26008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20" y="896"/>
                    <a:pt x="299" y="796"/>
                  </a:cubicBezTo>
                  <a:cubicBezTo>
                    <a:pt x="458" y="697"/>
                    <a:pt x="598" y="478"/>
                    <a:pt x="598" y="279"/>
                  </a:cubicBezTo>
                  <a:cubicBezTo>
                    <a:pt x="598" y="80"/>
                    <a:pt x="458" y="0"/>
                    <a:pt x="299" y="100"/>
                  </a:cubicBezTo>
                  <a:cubicBezTo>
                    <a:pt x="120" y="199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7"/>
            <p:cNvSpPr/>
            <p:nvPr/>
          </p:nvSpPr>
          <p:spPr>
            <a:xfrm>
              <a:off x="2948625" y="26456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17"/>
                  </a:moveTo>
                  <a:cubicBezTo>
                    <a:pt x="0" y="816"/>
                    <a:pt x="140" y="896"/>
                    <a:pt x="299" y="796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80"/>
                    <a:pt x="458" y="1"/>
                    <a:pt x="299" y="100"/>
                  </a:cubicBezTo>
                  <a:cubicBezTo>
                    <a:pt x="120" y="180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7"/>
            <p:cNvSpPr/>
            <p:nvPr/>
          </p:nvSpPr>
          <p:spPr>
            <a:xfrm>
              <a:off x="2871550" y="2689900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17"/>
                  </a:moveTo>
                  <a:cubicBezTo>
                    <a:pt x="0" y="816"/>
                    <a:pt x="139" y="895"/>
                    <a:pt x="298" y="796"/>
                  </a:cubicBezTo>
                  <a:cubicBezTo>
                    <a:pt x="458" y="696"/>
                    <a:pt x="597" y="458"/>
                    <a:pt x="597" y="279"/>
                  </a:cubicBezTo>
                  <a:cubicBezTo>
                    <a:pt x="597" y="80"/>
                    <a:pt x="458" y="0"/>
                    <a:pt x="298" y="100"/>
                  </a:cubicBezTo>
                  <a:cubicBezTo>
                    <a:pt x="139" y="199"/>
                    <a:pt x="0" y="43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7"/>
            <p:cNvSpPr/>
            <p:nvPr/>
          </p:nvSpPr>
          <p:spPr>
            <a:xfrm>
              <a:off x="2794450" y="2734650"/>
              <a:ext cx="14950" cy="21900"/>
            </a:xfrm>
            <a:custGeom>
              <a:avLst/>
              <a:gdLst/>
              <a:ahLst/>
              <a:cxnLst/>
              <a:rect l="l" t="t" r="r" b="b"/>
              <a:pathLst>
                <a:path w="598" h="876" extrusionOk="0">
                  <a:moveTo>
                    <a:pt x="1" y="617"/>
                  </a:moveTo>
                  <a:cubicBezTo>
                    <a:pt x="1" y="816"/>
                    <a:pt x="140" y="876"/>
                    <a:pt x="299" y="796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60"/>
                    <a:pt x="458" y="1"/>
                    <a:pt x="299" y="80"/>
                  </a:cubicBezTo>
                  <a:cubicBezTo>
                    <a:pt x="140" y="180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7"/>
            <p:cNvSpPr/>
            <p:nvPr/>
          </p:nvSpPr>
          <p:spPr>
            <a:xfrm>
              <a:off x="3718475" y="227115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37"/>
                  </a:moveTo>
                  <a:cubicBezTo>
                    <a:pt x="0" y="816"/>
                    <a:pt x="140" y="896"/>
                    <a:pt x="319" y="796"/>
                  </a:cubicBezTo>
                  <a:cubicBezTo>
                    <a:pt x="478" y="717"/>
                    <a:pt x="617" y="478"/>
                    <a:pt x="617" y="279"/>
                  </a:cubicBezTo>
                  <a:cubicBezTo>
                    <a:pt x="617" y="80"/>
                    <a:pt x="478" y="0"/>
                    <a:pt x="319" y="100"/>
                  </a:cubicBezTo>
                  <a:cubicBezTo>
                    <a:pt x="140" y="199"/>
                    <a:pt x="0" y="438"/>
                    <a:pt x="0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7"/>
            <p:cNvSpPr/>
            <p:nvPr/>
          </p:nvSpPr>
          <p:spPr>
            <a:xfrm>
              <a:off x="3641875" y="23159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20" y="896"/>
                    <a:pt x="299" y="797"/>
                  </a:cubicBezTo>
                  <a:cubicBezTo>
                    <a:pt x="458" y="697"/>
                    <a:pt x="598" y="458"/>
                    <a:pt x="598" y="279"/>
                  </a:cubicBezTo>
                  <a:cubicBezTo>
                    <a:pt x="598" y="80"/>
                    <a:pt x="458" y="1"/>
                    <a:pt x="299" y="100"/>
                  </a:cubicBezTo>
                  <a:cubicBezTo>
                    <a:pt x="120" y="200"/>
                    <a:pt x="1" y="419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7"/>
            <p:cNvSpPr/>
            <p:nvPr/>
          </p:nvSpPr>
          <p:spPr>
            <a:xfrm>
              <a:off x="3564800" y="23601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37"/>
                  </a:moveTo>
                  <a:cubicBezTo>
                    <a:pt x="0" y="816"/>
                    <a:pt x="140" y="895"/>
                    <a:pt x="299" y="796"/>
                  </a:cubicBezTo>
                  <a:cubicBezTo>
                    <a:pt x="458" y="697"/>
                    <a:pt x="597" y="478"/>
                    <a:pt x="597" y="279"/>
                  </a:cubicBezTo>
                  <a:cubicBezTo>
                    <a:pt x="597" y="80"/>
                    <a:pt x="458" y="0"/>
                    <a:pt x="299" y="100"/>
                  </a:cubicBezTo>
                  <a:cubicBezTo>
                    <a:pt x="140" y="199"/>
                    <a:pt x="0" y="438"/>
                    <a:pt x="0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7"/>
            <p:cNvSpPr/>
            <p:nvPr/>
          </p:nvSpPr>
          <p:spPr>
            <a:xfrm>
              <a:off x="3487725" y="2404925"/>
              <a:ext cx="14925" cy="21900"/>
            </a:xfrm>
            <a:custGeom>
              <a:avLst/>
              <a:gdLst/>
              <a:ahLst/>
              <a:cxnLst/>
              <a:rect l="l" t="t" r="r" b="b"/>
              <a:pathLst>
                <a:path w="597" h="876" extrusionOk="0">
                  <a:moveTo>
                    <a:pt x="0" y="617"/>
                  </a:moveTo>
                  <a:cubicBezTo>
                    <a:pt x="0" y="816"/>
                    <a:pt x="139" y="876"/>
                    <a:pt x="298" y="796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60"/>
                    <a:pt x="458" y="1"/>
                    <a:pt x="298" y="80"/>
                  </a:cubicBezTo>
                  <a:cubicBezTo>
                    <a:pt x="139" y="180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7"/>
            <p:cNvSpPr/>
            <p:nvPr/>
          </p:nvSpPr>
          <p:spPr>
            <a:xfrm>
              <a:off x="3410625" y="24492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40" y="895"/>
                    <a:pt x="299" y="796"/>
                  </a:cubicBezTo>
                  <a:cubicBezTo>
                    <a:pt x="478" y="696"/>
                    <a:pt x="597" y="477"/>
                    <a:pt x="597" y="279"/>
                  </a:cubicBezTo>
                  <a:cubicBezTo>
                    <a:pt x="597" y="80"/>
                    <a:pt x="478" y="0"/>
                    <a:pt x="299" y="100"/>
                  </a:cubicBezTo>
                  <a:cubicBezTo>
                    <a:pt x="140" y="199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7"/>
            <p:cNvSpPr/>
            <p:nvPr/>
          </p:nvSpPr>
          <p:spPr>
            <a:xfrm>
              <a:off x="3333550" y="2493950"/>
              <a:ext cx="15425" cy="21900"/>
            </a:xfrm>
            <a:custGeom>
              <a:avLst/>
              <a:gdLst/>
              <a:ahLst/>
              <a:cxnLst/>
              <a:rect l="l" t="t" r="r" b="b"/>
              <a:pathLst>
                <a:path w="617" h="876" extrusionOk="0">
                  <a:moveTo>
                    <a:pt x="0" y="617"/>
                  </a:moveTo>
                  <a:cubicBezTo>
                    <a:pt x="0" y="796"/>
                    <a:pt x="140" y="876"/>
                    <a:pt x="299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60"/>
                    <a:pt x="478" y="0"/>
                    <a:pt x="299" y="80"/>
                  </a:cubicBezTo>
                  <a:cubicBezTo>
                    <a:pt x="140" y="17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7"/>
            <p:cNvSpPr/>
            <p:nvPr/>
          </p:nvSpPr>
          <p:spPr>
            <a:xfrm>
              <a:off x="3256450" y="2538200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1" y="618"/>
                  </a:moveTo>
                  <a:cubicBezTo>
                    <a:pt x="1" y="816"/>
                    <a:pt x="140" y="896"/>
                    <a:pt x="299" y="797"/>
                  </a:cubicBezTo>
                  <a:cubicBezTo>
                    <a:pt x="478" y="697"/>
                    <a:pt x="618" y="458"/>
                    <a:pt x="618" y="279"/>
                  </a:cubicBezTo>
                  <a:cubicBezTo>
                    <a:pt x="618" y="80"/>
                    <a:pt x="478" y="1"/>
                    <a:pt x="299" y="100"/>
                  </a:cubicBezTo>
                  <a:cubicBezTo>
                    <a:pt x="140" y="200"/>
                    <a:pt x="1" y="439"/>
                    <a:pt x="1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7"/>
            <p:cNvSpPr/>
            <p:nvPr/>
          </p:nvSpPr>
          <p:spPr>
            <a:xfrm>
              <a:off x="3179375" y="25824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1" y="637"/>
                  </a:moveTo>
                  <a:cubicBezTo>
                    <a:pt x="1" y="816"/>
                    <a:pt x="140" y="895"/>
                    <a:pt x="319" y="796"/>
                  </a:cubicBezTo>
                  <a:cubicBezTo>
                    <a:pt x="478" y="716"/>
                    <a:pt x="617" y="478"/>
                    <a:pt x="617" y="279"/>
                  </a:cubicBezTo>
                  <a:cubicBezTo>
                    <a:pt x="617" y="80"/>
                    <a:pt x="478" y="0"/>
                    <a:pt x="319" y="100"/>
                  </a:cubicBezTo>
                  <a:cubicBezTo>
                    <a:pt x="140" y="199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7"/>
            <p:cNvSpPr/>
            <p:nvPr/>
          </p:nvSpPr>
          <p:spPr>
            <a:xfrm>
              <a:off x="3102300" y="262722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39" y="896"/>
                    <a:pt x="318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80"/>
                    <a:pt x="478" y="1"/>
                    <a:pt x="318" y="100"/>
                  </a:cubicBezTo>
                  <a:cubicBezTo>
                    <a:pt x="139" y="200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7"/>
            <p:cNvSpPr/>
            <p:nvPr/>
          </p:nvSpPr>
          <p:spPr>
            <a:xfrm>
              <a:off x="3025700" y="26715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37"/>
                  </a:moveTo>
                  <a:cubicBezTo>
                    <a:pt x="1" y="816"/>
                    <a:pt x="120" y="895"/>
                    <a:pt x="299" y="796"/>
                  </a:cubicBezTo>
                  <a:cubicBezTo>
                    <a:pt x="458" y="696"/>
                    <a:pt x="598" y="478"/>
                    <a:pt x="598" y="279"/>
                  </a:cubicBezTo>
                  <a:cubicBezTo>
                    <a:pt x="598" y="80"/>
                    <a:pt x="458" y="0"/>
                    <a:pt x="299" y="100"/>
                  </a:cubicBezTo>
                  <a:cubicBezTo>
                    <a:pt x="120" y="199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7"/>
            <p:cNvSpPr/>
            <p:nvPr/>
          </p:nvSpPr>
          <p:spPr>
            <a:xfrm>
              <a:off x="2948625" y="27162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17"/>
                  </a:moveTo>
                  <a:cubicBezTo>
                    <a:pt x="0" y="816"/>
                    <a:pt x="140" y="896"/>
                    <a:pt x="299" y="796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80"/>
                    <a:pt x="458" y="0"/>
                    <a:pt x="299" y="100"/>
                  </a:cubicBezTo>
                  <a:cubicBezTo>
                    <a:pt x="120" y="180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7"/>
            <p:cNvSpPr/>
            <p:nvPr/>
          </p:nvSpPr>
          <p:spPr>
            <a:xfrm>
              <a:off x="2871550" y="2760500"/>
              <a:ext cx="14925" cy="22425"/>
            </a:xfrm>
            <a:custGeom>
              <a:avLst/>
              <a:gdLst/>
              <a:ahLst/>
              <a:cxnLst/>
              <a:rect l="l" t="t" r="r" b="b"/>
              <a:pathLst>
                <a:path w="597" h="897" extrusionOk="0">
                  <a:moveTo>
                    <a:pt x="0" y="618"/>
                  </a:moveTo>
                  <a:cubicBezTo>
                    <a:pt x="0" y="817"/>
                    <a:pt x="139" y="896"/>
                    <a:pt x="298" y="797"/>
                  </a:cubicBezTo>
                  <a:cubicBezTo>
                    <a:pt x="458" y="697"/>
                    <a:pt x="597" y="458"/>
                    <a:pt x="597" y="279"/>
                  </a:cubicBezTo>
                  <a:cubicBezTo>
                    <a:pt x="597" y="80"/>
                    <a:pt x="458" y="1"/>
                    <a:pt x="298" y="100"/>
                  </a:cubicBezTo>
                  <a:cubicBezTo>
                    <a:pt x="139" y="200"/>
                    <a:pt x="0" y="439"/>
                    <a:pt x="0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7"/>
            <p:cNvSpPr/>
            <p:nvPr/>
          </p:nvSpPr>
          <p:spPr>
            <a:xfrm>
              <a:off x="2794450" y="2805275"/>
              <a:ext cx="14950" cy="21900"/>
            </a:xfrm>
            <a:custGeom>
              <a:avLst/>
              <a:gdLst/>
              <a:ahLst/>
              <a:cxnLst/>
              <a:rect l="l" t="t" r="r" b="b"/>
              <a:pathLst>
                <a:path w="598" h="876" extrusionOk="0">
                  <a:moveTo>
                    <a:pt x="1" y="617"/>
                  </a:moveTo>
                  <a:cubicBezTo>
                    <a:pt x="1" y="816"/>
                    <a:pt x="140" y="876"/>
                    <a:pt x="299" y="796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60"/>
                    <a:pt x="458" y="0"/>
                    <a:pt x="299" y="80"/>
                  </a:cubicBezTo>
                  <a:cubicBezTo>
                    <a:pt x="140" y="179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7"/>
            <p:cNvSpPr/>
            <p:nvPr/>
          </p:nvSpPr>
          <p:spPr>
            <a:xfrm>
              <a:off x="3718475" y="2342275"/>
              <a:ext cx="15425" cy="21900"/>
            </a:xfrm>
            <a:custGeom>
              <a:avLst/>
              <a:gdLst/>
              <a:ahLst/>
              <a:cxnLst/>
              <a:rect l="l" t="t" r="r" b="b"/>
              <a:pathLst>
                <a:path w="617" h="876" extrusionOk="0">
                  <a:moveTo>
                    <a:pt x="0" y="617"/>
                  </a:moveTo>
                  <a:cubicBezTo>
                    <a:pt x="0" y="816"/>
                    <a:pt x="140" y="875"/>
                    <a:pt x="319" y="796"/>
                  </a:cubicBezTo>
                  <a:cubicBezTo>
                    <a:pt x="478" y="696"/>
                    <a:pt x="617" y="458"/>
                    <a:pt x="617" y="259"/>
                  </a:cubicBezTo>
                  <a:cubicBezTo>
                    <a:pt x="617" y="60"/>
                    <a:pt x="478" y="0"/>
                    <a:pt x="319" y="80"/>
                  </a:cubicBezTo>
                  <a:cubicBezTo>
                    <a:pt x="140" y="17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7"/>
            <p:cNvSpPr/>
            <p:nvPr/>
          </p:nvSpPr>
          <p:spPr>
            <a:xfrm>
              <a:off x="3641875" y="23865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20" y="896"/>
                    <a:pt x="299" y="796"/>
                  </a:cubicBezTo>
                  <a:cubicBezTo>
                    <a:pt x="458" y="697"/>
                    <a:pt x="598" y="458"/>
                    <a:pt x="598" y="259"/>
                  </a:cubicBezTo>
                  <a:cubicBezTo>
                    <a:pt x="598" y="80"/>
                    <a:pt x="458" y="1"/>
                    <a:pt x="299" y="100"/>
                  </a:cubicBezTo>
                  <a:cubicBezTo>
                    <a:pt x="120" y="200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7"/>
            <p:cNvSpPr/>
            <p:nvPr/>
          </p:nvSpPr>
          <p:spPr>
            <a:xfrm>
              <a:off x="3564800" y="24308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37"/>
                  </a:moveTo>
                  <a:cubicBezTo>
                    <a:pt x="0" y="816"/>
                    <a:pt x="140" y="895"/>
                    <a:pt x="299" y="796"/>
                  </a:cubicBezTo>
                  <a:cubicBezTo>
                    <a:pt x="458" y="696"/>
                    <a:pt x="597" y="477"/>
                    <a:pt x="597" y="279"/>
                  </a:cubicBezTo>
                  <a:cubicBezTo>
                    <a:pt x="597" y="80"/>
                    <a:pt x="458" y="0"/>
                    <a:pt x="299" y="100"/>
                  </a:cubicBezTo>
                  <a:cubicBezTo>
                    <a:pt x="140" y="199"/>
                    <a:pt x="0" y="438"/>
                    <a:pt x="0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7"/>
            <p:cNvSpPr/>
            <p:nvPr/>
          </p:nvSpPr>
          <p:spPr>
            <a:xfrm>
              <a:off x="3487725" y="2475550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17"/>
                  </a:moveTo>
                  <a:cubicBezTo>
                    <a:pt x="0" y="816"/>
                    <a:pt x="139" y="896"/>
                    <a:pt x="298" y="796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80"/>
                    <a:pt x="458" y="0"/>
                    <a:pt x="298" y="100"/>
                  </a:cubicBezTo>
                  <a:cubicBezTo>
                    <a:pt x="139" y="19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7"/>
            <p:cNvSpPr/>
            <p:nvPr/>
          </p:nvSpPr>
          <p:spPr>
            <a:xfrm>
              <a:off x="3410625" y="2519800"/>
              <a:ext cx="14950" cy="22425"/>
            </a:xfrm>
            <a:custGeom>
              <a:avLst/>
              <a:gdLst/>
              <a:ahLst/>
              <a:cxnLst/>
              <a:rect l="l" t="t" r="r" b="b"/>
              <a:pathLst>
                <a:path w="598" h="897" extrusionOk="0">
                  <a:moveTo>
                    <a:pt x="1" y="618"/>
                  </a:moveTo>
                  <a:cubicBezTo>
                    <a:pt x="1" y="816"/>
                    <a:pt x="140" y="896"/>
                    <a:pt x="299" y="797"/>
                  </a:cubicBezTo>
                  <a:cubicBezTo>
                    <a:pt x="478" y="697"/>
                    <a:pt x="597" y="478"/>
                    <a:pt x="597" y="279"/>
                  </a:cubicBezTo>
                  <a:cubicBezTo>
                    <a:pt x="597" y="80"/>
                    <a:pt x="478" y="1"/>
                    <a:pt x="299" y="100"/>
                  </a:cubicBezTo>
                  <a:cubicBezTo>
                    <a:pt x="140" y="200"/>
                    <a:pt x="1" y="438"/>
                    <a:pt x="1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7"/>
            <p:cNvSpPr/>
            <p:nvPr/>
          </p:nvSpPr>
          <p:spPr>
            <a:xfrm>
              <a:off x="3333550" y="2564575"/>
              <a:ext cx="15425" cy="21900"/>
            </a:xfrm>
            <a:custGeom>
              <a:avLst/>
              <a:gdLst/>
              <a:ahLst/>
              <a:cxnLst/>
              <a:rect l="l" t="t" r="r" b="b"/>
              <a:pathLst>
                <a:path w="617" h="876" extrusionOk="0">
                  <a:moveTo>
                    <a:pt x="0" y="617"/>
                  </a:moveTo>
                  <a:cubicBezTo>
                    <a:pt x="0" y="796"/>
                    <a:pt x="140" y="875"/>
                    <a:pt x="299" y="796"/>
                  </a:cubicBezTo>
                  <a:cubicBezTo>
                    <a:pt x="478" y="696"/>
                    <a:pt x="617" y="458"/>
                    <a:pt x="617" y="259"/>
                  </a:cubicBezTo>
                  <a:cubicBezTo>
                    <a:pt x="617" y="60"/>
                    <a:pt x="478" y="0"/>
                    <a:pt x="299" y="80"/>
                  </a:cubicBezTo>
                  <a:cubicBezTo>
                    <a:pt x="140" y="17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7"/>
            <p:cNvSpPr/>
            <p:nvPr/>
          </p:nvSpPr>
          <p:spPr>
            <a:xfrm>
              <a:off x="3256450" y="26088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1" y="617"/>
                  </a:moveTo>
                  <a:cubicBezTo>
                    <a:pt x="1" y="816"/>
                    <a:pt x="140" y="896"/>
                    <a:pt x="299" y="796"/>
                  </a:cubicBezTo>
                  <a:cubicBezTo>
                    <a:pt x="478" y="697"/>
                    <a:pt x="618" y="458"/>
                    <a:pt x="618" y="279"/>
                  </a:cubicBezTo>
                  <a:cubicBezTo>
                    <a:pt x="618" y="80"/>
                    <a:pt x="478" y="1"/>
                    <a:pt x="299" y="100"/>
                  </a:cubicBezTo>
                  <a:cubicBezTo>
                    <a:pt x="140" y="200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7"/>
            <p:cNvSpPr/>
            <p:nvPr/>
          </p:nvSpPr>
          <p:spPr>
            <a:xfrm>
              <a:off x="3179375" y="26531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1" y="637"/>
                  </a:moveTo>
                  <a:cubicBezTo>
                    <a:pt x="1" y="816"/>
                    <a:pt x="140" y="895"/>
                    <a:pt x="319" y="796"/>
                  </a:cubicBezTo>
                  <a:cubicBezTo>
                    <a:pt x="478" y="716"/>
                    <a:pt x="617" y="478"/>
                    <a:pt x="617" y="279"/>
                  </a:cubicBezTo>
                  <a:cubicBezTo>
                    <a:pt x="617" y="80"/>
                    <a:pt x="478" y="0"/>
                    <a:pt x="319" y="100"/>
                  </a:cubicBezTo>
                  <a:cubicBezTo>
                    <a:pt x="140" y="199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7"/>
            <p:cNvSpPr/>
            <p:nvPr/>
          </p:nvSpPr>
          <p:spPr>
            <a:xfrm>
              <a:off x="3102300" y="269785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39" y="896"/>
                    <a:pt x="318" y="796"/>
                  </a:cubicBezTo>
                  <a:cubicBezTo>
                    <a:pt x="478" y="697"/>
                    <a:pt x="617" y="458"/>
                    <a:pt x="617" y="279"/>
                  </a:cubicBezTo>
                  <a:cubicBezTo>
                    <a:pt x="617" y="80"/>
                    <a:pt x="478" y="0"/>
                    <a:pt x="318" y="100"/>
                  </a:cubicBezTo>
                  <a:cubicBezTo>
                    <a:pt x="139" y="19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7"/>
            <p:cNvSpPr/>
            <p:nvPr/>
          </p:nvSpPr>
          <p:spPr>
            <a:xfrm>
              <a:off x="3025700" y="2742100"/>
              <a:ext cx="14950" cy="22425"/>
            </a:xfrm>
            <a:custGeom>
              <a:avLst/>
              <a:gdLst/>
              <a:ahLst/>
              <a:cxnLst/>
              <a:rect l="l" t="t" r="r" b="b"/>
              <a:pathLst>
                <a:path w="598" h="897" extrusionOk="0">
                  <a:moveTo>
                    <a:pt x="1" y="637"/>
                  </a:moveTo>
                  <a:cubicBezTo>
                    <a:pt x="1" y="816"/>
                    <a:pt x="120" y="896"/>
                    <a:pt x="299" y="797"/>
                  </a:cubicBezTo>
                  <a:cubicBezTo>
                    <a:pt x="458" y="697"/>
                    <a:pt x="598" y="478"/>
                    <a:pt x="598" y="279"/>
                  </a:cubicBezTo>
                  <a:cubicBezTo>
                    <a:pt x="598" y="80"/>
                    <a:pt x="458" y="1"/>
                    <a:pt x="299" y="100"/>
                  </a:cubicBezTo>
                  <a:cubicBezTo>
                    <a:pt x="120" y="200"/>
                    <a:pt x="1" y="439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7"/>
            <p:cNvSpPr/>
            <p:nvPr/>
          </p:nvSpPr>
          <p:spPr>
            <a:xfrm>
              <a:off x="2948625" y="27868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17"/>
                  </a:moveTo>
                  <a:cubicBezTo>
                    <a:pt x="0" y="816"/>
                    <a:pt x="140" y="895"/>
                    <a:pt x="299" y="796"/>
                  </a:cubicBezTo>
                  <a:cubicBezTo>
                    <a:pt x="458" y="696"/>
                    <a:pt x="597" y="458"/>
                    <a:pt x="597" y="259"/>
                  </a:cubicBezTo>
                  <a:cubicBezTo>
                    <a:pt x="597" y="80"/>
                    <a:pt x="458" y="0"/>
                    <a:pt x="299" y="100"/>
                  </a:cubicBezTo>
                  <a:cubicBezTo>
                    <a:pt x="120" y="17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7"/>
            <p:cNvSpPr/>
            <p:nvPr/>
          </p:nvSpPr>
          <p:spPr>
            <a:xfrm>
              <a:off x="2871550" y="2831125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17"/>
                  </a:moveTo>
                  <a:cubicBezTo>
                    <a:pt x="0" y="816"/>
                    <a:pt x="139" y="896"/>
                    <a:pt x="298" y="796"/>
                  </a:cubicBezTo>
                  <a:cubicBezTo>
                    <a:pt x="458" y="697"/>
                    <a:pt x="597" y="478"/>
                    <a:pt x="597" y="279"/>
                  </a:cubicBezTo>
                  <a:cubicBezTo>
                    <a:pt x="597" y="80"/>
                    <a:pt x="458" y="1"/>
                    <a:pt x="298" y="100"/>
                  </a:cubicBezTo>
                  <a:cubicBezTo>
                    <a:pt x="139" y="200"/>
                    <a:pt x="0" y="43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7"/>
            <p:cNvSpPr/>
            <p:nvPr/>
          </p:nvSpPr>
          <p:spPr>
            <a:xfrm>
              <a:off x="2794450" y="2875900"/>
              <a:ext cx="14950" cy="21900"/>
            </a:xfrm>
            <a:custGeom>
              <a:avLst/>
              <a:gdLst/>
              <a:ahLst/>
              <a:cxnLst/>
              <a:rect l="l" t="t" r="r" b="b"/>
              <a:pathLst>
                <a:path w="598" h="876" extrusionOk="0">
                  <a:moveTo>
                    <a:pt x="1" y="617"/>
                  </a:moveTo>
                  <a:cubicBezTo>
                    <a:pt x="1" y="796"/>
                    <a:pt x="140" y="875"/>
                    <a:pt x="299" y="776"/>
                  </a:cubicBezTo>
                  <a:cubicBezTo>
                    <a:pt x="458" y="696"/>
                    <a:pt x="597" y="458"/>
                    <a:pt x="597" y="259"/>
                  </a:cubicBezTo>
                  <a:cubicBezTo>
                    <a:pt x="597" y="60"/>
                    <a:pt x="458" y="0"/>
                    <a:pt x="299" y="80"/>
                  </a:cubicBezTo>
                  <a:cubicBezTo>
                    <a:pt x="140" y="179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7"/>
            <p:cNvSpPr/>
            <p:nvPr/>
          </p:nvSpPr>
          <p:spPr>
            <a:xfrm>
              <a:off x="3718475" y="2412875"/>
              <a:ext cx="15425" cy="21925"/>
            </a:xfrm>
            <a:custGeom>
              <a:avLst/>
              <a:gdLst/>
              <a:ahLst/>
              <a:cxnLst/>
              <a:rect l="l" t="t" r="r" b="b"/>
              <a:pathLst>
                <a:path w="617" h="877" extrusionOk="0">
                  <a:moveTo>
                    <a:pt x="0" y="618"/>
                  </a:moveTo>
                  <a:cubicBezTo>
                    <a:pt x="0" y="817"/>
                    <a:pt x="140" y="876"/>
                    <a:pt x="319" y="797"/>
                  </a:cubicBezTo>
                  <a:cubicBezTo>
                    <a:pt x="478" y="697"/>
                    <a:pt x="617" y="458"/>
                    <a:pt x="617" y="260"/>
                  </a:cubicBezTo>
                  <a:cubicBezTo>
                    <a:pt x="617" y="61"/>
                    <a:pt x="478" y="1"/>
                    <a:pt x="319" y="80"/>
                  </a:cubicBezTo>
                  <a:cubicBezTo>
                    <a:pt x="140" y="180"/>
                    <a:pt x="0" y="419"/>
                    <a:pt x="0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7"/>
            <p:cNvSpPr/>
            <p:nvPr/>
          </p:nvSpPr>
          <p:spPr>
            <a:xfrm>
              <a:off x="3641875" y="24571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20" y="896"/>
                    <a:pt x="299" y="796"/>
                  </a:cubicBezTo>
                  <a:cubicBezTo>
                    <a:pt x="458" y="697"/>
                    <a:pt x="598" y="458"/>
                    <a:pt x="598" y="279"/>
                  </a:cubicBezTo>
                  <a:cubicBezTo>
                    <a:pt x="598" y="80"/>
                    <a:pt x="458" y="0"/>
                    <a:pt x="299" y="100"/>
                  </a:cubicBezTo>
                  <a:cubicBezTo>
                    <a:pt x="120" y="199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7"/>
            <p:cNvSpPr/>
            <p:nvPr/>
          </p:nvSpPr>
          <p:spPr>
            <a:xfrm>
              <a:off x="3564800" y="25014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37"/>
                  </a:moveTo>
                  <a:cubicBezTo>
                    <a:pt x="0" y="816"/>
                    <a:pt x="140" y="896"/>
                    <a:pt x="299" y="797"/>
                  </a:cubicBezTo>
                  <a:cubicBezTo>
                    <a:pt x="458" y="717"/>
                    <a:pt x="597" y="478"/>
                    <a:pt x="597" y="279"/>
                  </a:cubicBezTo>
                  <a:cubicBezTo>
                    <a:pt x="597" y="80"/>
                    <a:pt x="458" y="1"/>
                    <a:pt x="299" y="100"/>
                  </a:cubicBezTo>
                  <a:cubicBezTo>
                    <a:pt x="140" y="200"/>
                    <a:pt x="0" y="438"/>
                    <a:pt x="0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7"/>
            <p:cNvSpPr/>
            <p:nvPr/>
          </p:nvSpPr>
          <p:spPr>
            <a:xfrm>
              <a:off x="3487725" y="2546175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17"/>
                  </a:moveTo>
                  <a:cubicBezTo>
                    <a:pt x="0" y="816"/>
                    <a:pt x="139" y="895"/>
                    <a:pt x="298" y="796"/>
                  </a:cubicBezTo>
                  <a:cubicBezTo>
                    <a:pt x="458" y="696"/>
                    <a:pt x="597" y="458"/>
                    <a:pt x="597" y="259"/>
                  </a:cubicBezTo>
                  <a:cubicBezTo>
                    <a:pt x="597" y="80"/>
                    <a:pt x="458" y="0"/>
                    <a:pt x="298" y="100"/>
                  </a:cubicBezTo>
                  <a:cubicBezTo>
                    <a:pt x="139" y="19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7"/>
            <p:cNvSpPr/>
            <p:nvPr/>
          </p:nvSpPr>
          <p:spPr>
            <a:xfrm>
              <a:off x="3410625" y="25904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40" y="896"/>
                    <a:pt x="299" y="796"/>
                  </a:cubicBezTo>
                  <a:cubicBezTo>
                    <a:pt x="478" y="697"/>
                    <a:pt x="597" y="478"/>
                    <a:pt x="597" y="279"/>
                  </a:cubicBezTo>
                  <a:cubicBezTo>
                    <a:pt x="597" y="80"/>
                    <a:pt x="478" y="1"/>
                    <a:pt x="299" y="100"/>
                  </a:cubicBezTo>
                  <a:cubicBezTo>
                    <a:pt x="140" y="200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7"/>
            <p:cNvSpPr/>
            <p:nvPr/>
          </p:nvSpPr>
          <p:spPr>
            <a:xfrm>
              <a:off x="3333550" y="2635175"/>
              <a:ext cx="15425" cy="22425"/>
            </a:xfrm>
            <a:custGeom>
              <a:avLst/>
              <a:gdLst/>
              <a:ahLst/>
              <a:cxnLst/>
              <a:rect l="l" t="t" r="r" b="b"/>
              <a:pathLst>
                <a:path w="617" h="897" extrusionOk="0">
                  <a:moveTo>
                    <a:pt x="0" y="618"/>
                  </a:moveTo>
                  <a:cubicBezTo>
                    <a:pt x="0" y="817"/>
                    <a:pt x="140" y="896"/>
                    <a:pt x="299" y="797"/>
                  </a:cubicBezTo>
                  <a:cubicBezTo>
                    <a:pt x="478" y="697"/>
                    <a:pt x="617" y="458"/>
                    <a:pt x="617" y="260"/>
                  </a:cubicBezTo>
                  <a:cubicBezTo>
                    <a:pt x="617" y="81"/>
                    <a:pt x="478" y="1"/>
                    <a:pt x="299" y="100"/>
                  </a:cubicBezTo>
                  <a:cubicBezTo>
                    <a:pt x="140" y="180"/>
                    <a:pt x="0" y="419"/>
                    <a:pt x="0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7"/>
            <p:cNvSpPr/>
            <p:nvPr/>
          </p:nvSpPr>
          <p:spPr>
            <a:xfrm>
              <a:off x="3256450" y="26794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1" y="617"/>
                  </a:moveTo>
                  <a:cubicBezTo>
                    <a:pt x="1" y="816"/>
                    <a:pt x="140" y="896"/>
                    <a:pt x="299" y="796"/>
                  </a:cubicBezTo>
                  <a:cubicBezTo>
                    <a:pt x="478" y="697"/>
                    <a:pt x="618" y="458"/>
                    <a:pt x="618" y="279"/>
                  </a:cubicBezTo>
                  <a:cubicBezTo>
                    <a:pt x="618" y="80"/>
                    <a:pt x="478" y="0"/>
                    <a:pt x="299" y="100"/>
                  </a:cubicBezTo>
                  <a:cubicBezTo>
                    <a:pt x="140" y="199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7"/>
            <p:cNvSpPr/>
            <p:nvPr/>
          </p:nvSpPr>
          <p:spPr>
            <a:xfrm>
              <a:off x="3179375" y="2723700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1" y="637"/>
                  </a:moveTo>
                  <a:cubicBezTo>
                    <a:pt x="1" y="816"/>
                    <a:pt x="140" y="896"/>
                    <a:pt x="319" y="797"/>
                  </a:cubicBezTo>
                  <a:cubicBezTo>
                    <a:pt x="478" y="717"/>
                    <a:pt x="617" y="478"/>
                    <a:pt x="617" y="279"/>
                  </a:cubicBezTo>
                  <a:cubicBezTo>
                    <a:pt x="617" y="80"/>
                    <a:pt x="478" y="1"/>
                    <a:pt x="319" y="100"/>
                  </a:cubicBezTo>
                  <a:cubicBezTo>
                    <a:pt x="140" y="200"/>
                    <a:pt x="1" y="439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7"/>
            <p:cNvSpPr/>
            <p:nvPr/>
          </p:nvSpPr>
          <p:spPr>
            <a:xfrm>
              <a:off x="3102300" y="276847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39" y="895"/>
                    <a:pt x="318" y="796"/>
                  </a:cubicBezTo>
                  <a:cubicBezTo>
                    <a:pt x="478" y="696"/>
                    <a:pt x="617" y="458"/>
                    <a:pt x="617" y="259"/>
                  </a:cubicBezTo>
                  <a:cubicBezTo>
                    <a:pt x="617" y="80"/>
                    <a:pt x="478" y="0"/>
                    <a:pt x="318" y="100"/>
                  </a:cubicBezTo>
                  <a:cubicBezTo>
                    <a:pt x="139" y="19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7"/>
            <p:cNvSpPr/>
            <p:nvPr/>
          </p:nvSpPr>
          <p:spPr>
            <a:xfrm>
              <a:off x="3025700" y="28127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37"/>
                  </a:moveTo>
                  <a:cubicBezTo>
                    <a:pt x="1" y="816"/>
                    <a:pt x="120" y="896"/>
                    <a:pt x="299" y="796"/>
                  </a:cubicBezTo>
                  <a:cubicBezTo>
                    <a:pt x="458" y="697"/>
                    <a:pt x="598" y="478"/>
                    <a:pt x="598" y="279"/>
                  </a:cubicBezTo>
                  <a:cubicBezTo>
                    <a:pt x="598" y="80"/>
                    <a:pt x="458" y="1"/>
                    <a:pt x="299" y="100"/>
                  </a:cubicBezTo>
                  <a:cubicBezTo>
                    <a:pt x="120" y="200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7"/>
            <p:cNvSpPr/>
            <p:nvPr/>
          </p:nvSpPr>
          <p:spPr>
            <a:xfrm>
              <a:off x="2948625" y="2857500"/>
              <a:ext cx="14950" cy="21900"/>
            </a:xfrm>
            <a:custGeom>
              <a:avLst/>
              <a:gdLst/>
              <a:ahLst/>
              <a:cxnLst/>
              <a:rect l="l" t="t" r="r" b="b"/>
              <a:pathLst>
                <a:path w="598" h="876" extrusionOk="0">
                  <a:moveTo>
                    <a:pt x="0" y="617"/>
                  </a:moveTo>
                  <a:cubicBezTo>
                    <a:pt x="0" y="816"/>
                    <a:pt x="140" y="875"/>
                    <a:pt x="299" y="796"/>
                  </a:cubicBezTo>
                  <a:cubicBezTo>
                    <a:pt x="458" y="696"/>
                    <a:pt x="597" y="458"/>
                    <a:pt x="597" y="259"/>
                  </a:cubicBezTo>
                  <a:cubicBezTo>
                    <a:pt x="597" y="80"/>
                    <a:pt x="458" y="0"/>
                    <a:pt x="299" y="99"/>
                  </a:cubicBezTo>
                  <a:cubicBezTo>
                    <a:pt x="120" y="17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7"/>
            <p:cNvSpPr/>
            <p:nvPr/>
          </p:nvSpPr>
          <p:spPr>
            <a:xfrm>
              <a:off x="2871550" y="2901750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17"/>
                  </a:moveTo>
                  <a:cubicBezTo>
                    <a:pt x="0" y="816"/>
                    <a:pt x="139" y="896"/>
                    <a:pt x="298" y="796"/>
                  </a:cubicBezTo>
                  <a:cubicBezTo>
                    <a:pt x="458" y="697"/>
                    <a:pt x="597" y="478"/>
                    <a:pt x="597" y="279"/>
                  </a:cubicBezTo>
                  <a:cubicBezTo>
                    <a:pt x="597" y="80"/>
                    <a:pt x="458" y="0"/>
                    <a:pt x="298" y="100"/>
                  </a:cubicBezTo>
                  <a:cubicBezTo>
                    <a:pt x="139" y="199"/>
                    <a:pt x="0" y="43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7"/>
            <p:cNvSpPr/>
            <p:nvPr/>
          </p:nvSpPr>
          <p:spPr>
            <a:xfrm>
              <a:off x="2794450" y="2946500"/>
              <a:ext cx="14950" cy="21925"/>
            </a:xfrm>
            <a:custGeom>
              <a:avLst/>
              <a:gdLst/>
              <a:ahLst/>
              <a:cxnLst/>
              <a:rect l="l" t="t" r="r" b="b"/>
              <a:pathLst>
                <a:path w="598" h="877" extrusionOk="0">
                  <a:moveTo>
                    <a:pt x="1" y="617"/>
                  </a:moveTo>
                  <a:cubicBezTo>
                    <a:pt x="1" y="797"/>
                    <a:pt x="140" y="876"/>
                    <a:pt x="299" y="797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60"/>
                    <a:pt x="458" y="1"/>
                    <a:pt x="299" y="80"/>
                  </a:cubicBezTo>
                  <a:cubicBezTo>
                    <a:pt x="140" y="180"/>
                    <a:pt x="1" y="419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7"/>
            <p:cNvSpPr/>
            <p:nvPr/>
          </p:nvSpPr>
          <p:spPr>
            <a:xfrm>
              <a:off x="3718475" y="2483500"/>
              <a:ext cx="15425" cy="21900"/>
            </a:xfrm>
            <a:custGeom>
              <a:avLst/>
              <a:gdLst/>
              <a:ahLst/>
              <a:cxnLst/>
              <a:rect l="l" t="t" r="r" b="b"/>
              <a:pathLst>
                <a:path w="617" h="876" extrusionOk="0">
                  <a:moveTo>
                    <a:pt x="0" y="617"/>
                  </a:moveTo>
                  <a:cubicBezTo>
                    <a:pt x="0" y="816"/>
                    <a:pt x="140" y="876"/>
                    <a:pt x="319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60"/>
                    <a:pt x="478" y="1"/>
                    <a:pt x="319" y="80"/>
                  </a:cubicBezTo>
                  <a:cubicBezTo>
                    <a:pt x="140" y="180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7"/>
            <p:cNvSpPr/>
            <p:nvPr/>
          </p:nvSpPr>
          <p:spPr>
            <a:xfrm>
              <a:off x="3641875" y="25277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20" y="895"/>
                    <a:pt x="299" y="796"/>
                  </a:cubicBezTo>
                  <a:cubicBezTo>
                    <a:pt x="458" y="696"/>
                    <a:pt x="598" y="458"/>
                    <a:pt x="598" y="279"/>
                  </a:cubicBezTo>
                  <a:cubicBezTo>
                    <a:pt x="598" y="80"/>
                    <a:pt x="458" y="0"/>
                    <a:pt x="299" y="100"/>
                  </a:cubicBezTo>
                  <a:cubicBezTo>
                    <a:pt x="120" y="199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7"/>
            <p:cNvSpPr/>
            <p:nvPr/>
          </p:nvSpPr>
          <p:spPr>
            <a:xfrm>
              <a:off x="3564800" y="25720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37"/>
                  </a:moveTo>
                  <a:cubicBezTo>
                    <a:pt x="0" y="816"/>
                    <a:pt x="140" y="896"/>
                    <a:pt x="299" y="796"/>
                  </a:cubicBezTo>
                  <a:cubicBezTo>
                    <a:pt x="458" y="717"/>
                    <a:pt x="597" y="478"/>
                    <a:pt x="597" y="279"/>
                  </a:cubicBezTo>
                  <a:cubicBezTo>
                    <a:pt x="597" y="80"/>
                    <a:pt x="458" y="1"/>
                    <a:pt x="299" y="100"/>
                  </a:cubicBezTo>
                  <a:cubicBezTo>
                    <a:pt x="140" y="200"/>
                    <a:pt x="0" y="438"/>
                    <a:pt x="0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7"/>
            <p:cNvSpPr/>
            <p:nvPr/>
          </p:nvSpPr>
          <p:spPr>
            <a:xfrm>
              <a:off x="3487725" y="2616775"/>
              <a:ext cx="14925" cy="22425"/>
            </a:xfrm>
            <a:custGeom>
              <a:avLst/>
              <a:gdLst/>
              <a:ahLst/>
              <a:cxnLst/>
              <a:rect l="l" t="t" r="r" b="b"/>
              <a:pathLst>
                <a:path w="597" h="897" extrusionOk="0">
                  <a:moveTo>
                    <a:pt x="0" y="618"/>
                  </a:moveTo>
                  <a:cubicBezTo>
                    <a:pt x="0" y="817"/>
                    <a:pt x="139" y="896"/>
                    <a:pt x="298" y="797"/>
                  </a:cubicBezTo>
                  <a:cubicBezTo>
                    <a:pt x="458" y="697"/>
                    <a:pt x="597" y="458"/>
                    <a:pt x="597" y="260"/>
                  </a:cubicBezTo>
                  <a:cubicBezTo>
                    <a:pt x="597" y="80"/>
                    <a:pt x="458" y="1"/>
                    <a:pt x="298" y="100"/>
                  </a:cubicBezTo>
                  <a:cubicBezTo>
                    <a:pt x="139" y="200"/>
                    <a:pt x="0" y="419"/>
                    <a:pt x="0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7"/>
            <p:cNvSpPr/>
            <p:nvPr/>
          </p:nvSpPr>
          <p:spPr>
            <a:xfrm>
              <a:off x="3410625" y="26610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37"/>
                  </a:moveTo>
                  <a:cubicBezTo>
                    <a:pt x="1" y="816"/>
                    <a:pt x="140" y="896"/>
                    <a:pt x="299" y="796"/>
                  </a:cubicBezTo>
                  <a:cubicBezTo>
                    <a:pt x="478" y="697"/>
                    <a:pt x="597" y="478"/>
                    <a:pt x="597" y="279"/>
                  </a:cubicBezTo>
                  <a:cubicBezTo>
                    <a:pt x="597" y="80"/>
                    <a:pt x="478" y="0"/>
                    <a:pt x="299" y="100"/>
                  </a:cubicBezTo>
                  <a:cubicBezTo>
                    <a:pt x="140" y="199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7"/>
            <p:cNvSpPr/>
            <p:nvPr/>
          </p:nvSpPr>
          <p:spPr>
            <a:xfrm>
              <a:off x="3333550" y="270580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40" y="896"/>
                    <a:pt x="299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80"/>
                    <a:pt x="478" y="1"/>
                    <a:pt x="299" y="100"/>
                  </a:cubicBezTo>
                  <a:cubicBezTo>
                    <a:pt x="140" y="180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7"/>
            <p:cNvSpPr/>
            <p:nvPr/>
          </p:nvSpPr>
          <p:spPr>
            <a:xfrm>
              <a:off x="3256450" y="27500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1" y="617"/>
                  </a:moveTo>
                  <a:cubicBezTo>
                    <a:pt x="1" y="816"/>
                    <a:pt x="140" y="895"/>
                    <a:pt x="299" y="796"/>
                  </a:cubicBezTo>
                  <a:cubicBezTo>
                    <a:pt x="478" y="696"/>
                    <a:pt x="618" y="458"/>
                    <a:pt x="618" y="279"/>
                  </a:cubicBezTo>
                  <a:cubicBezTo>
                    <a:pt x="618" y="80"/>
                    <a:pt x="478" y="0"/>
                    <a:pt x="299" y="100"/>
                  </a:cubicBezTo>
                  <a:cubicBezTo>
                    <a:pt x="140" y="199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7"/>
            <p:cNvSpPr/>
            <p:nvPr/>
          </p:nvSpPr>
          <p:spPr>
            <a:xfrm>
              <a:off x="3179375" y="2794825"/>
              <a:ext cx="15450" cy="21900"/>
            </a:xfrm>
            <a:custGeom>
              <a:avLst/>
              <a:gdLst/>
              <a:ahLst/>
              <a:cxnLst/>
              <a:rect l="l" t="t" r="r" b="b"/>
              <a:pathLst>
                <a:path w="618" h="876" extrusionOk="0">
                  <a:moveTo>
                    <a:pt x="1" y="617"/>
                  </a:moveTo>
                  <a:cubicBezTo>
                    <a:pt x="1" y="816"/>
                    <a:pt x="140" y="876"/>
                    <a:pt x="319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60"/>
                    <a:pt x="478" y="1"/>
                    <a:pt x="319" y="80"/>
                  </a:cubicBezTo>
                  <a:cubicBezTo>
                    <a:pt x="140" y="180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7"/>
            <p:cNvSpPr/>
            <p:nvPr/>
          </p:nvSpPr>
          <p:spPr>
            <a:xfrm>
              <a:off x="3102300" y="2839075"/>
              <a:ext cx="15425" cy="22425"/>
            </a:xfrm>
            <a:custGeom>
              <a:avLst/>
              <a:gdLst/>
              <a:ahLst/>
              <a:cxnLst/>
              <a:rect l="l" t="t" r="r" b="b"/>
              <a:pathLst>
                <a:path w="617" h="897" extrusionOk="0">
                  <a:moveTo>
                    <a:pt x="0" y="618"/>
                  </a:moveTo>
                  <a:cubicBezTo>
                    <a:pt x="0" y="817"/>
                    <a:pt x="139" y="896"/>
                    <a:pt x="318" y="797"/>
                  </a:cubicBezTo>
                  <a:cubicBezTo>
                    <a:pt x="478" y="697"/>
                    <a:pt x="617" y="459"/>
                    <a:pt x="617" y="260"/>
                  </a:cubicBezTo>
                  <a:cubicBezTo>
                    <a:pt x="617" y="81"/>
                    <a:pt x="478" y="1"/>
                    <a:pt x="318" y="100"/>
                  </a:cubicBezTo>
                  <a:cubicBezTo>
                    <a:pt x="139" y="200"/>
                    <a:pt x="0" y="419"/>
                    <a:pt x="0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7"/>
            <p:cNvSpPr/>
            <p:nvPr/>
          </p:nvSpPr>
          <p:spPr>
            <a:xfrm>
              <a:off x="3025700" y="28833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37"/>
                  </a:moveTo>
                  <a:cubicBezTo>
                    <a:pt x="1" y="816"/>
                    <a:pt x="120" y="896"/>
                    <a:pt x="299" y="796"/>
                  </a:cubicBezTo>
                  <a:cubicBezTo>
                    <a:pt x="458" y="697"/>
                    <a:pt x="598" y="478"/>
                    <a:pt x="598" y="279"/>
                  </a:cubicBezTo>
                  <a:cubicBezTo>
                    <a:pt x="598" y="80"/>
                    <a:pt x="458" y="0"/>
                    <a:pt x="299" y="100"/>
                  </a:cubicBezTo>
                  <a:cubicBezTo>
                    <a:pt x="120" y="199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7"/>
            <p:cNvSpPr/>
            <p:nvPr/>
          </p:nvSpPr>
          <p:spPr>
            <a:xfrm>
              <a:off x="2948625" y="29281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17"/>
                  </a:moveTo>
                  <a:cubicBezTo>
                    <a:pt x="0" y="816"/>
                    <a:pt x="140" y="896"/>
                    <a:pt x="299" y="796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80"/>
                    <a:pt x="458" y="1"/>
                    <a:pt x="299" y="100"/>
                  </a:cubicBezTo>
                  <a:cubicBezTo>
                    <a:pt x="120" y="200"/>
                    <a:pt x="0" y="419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7"/>
            <p:cNvSpPr/>
            <p:nvPr/>
          </p:nvSpPr>
          <p:spPr>
            <a:xfrm>
              <a:off x="2871550" y="2972375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17"/>
                  </a:moveTo>
                  <a:cubicBezTo>
                    <a:pt x="0" y="816"/>
                    <a:pt x="139" y="895"/>
                    <a:pt x="298" y="796"/>
                  </a:cubicBezTo>
                  <a:cubicBezTo>
                    <a:pt x="458" y="696"/>
                    <a:pt x="597" y="478"/>
                    <a:pt x="597" y="279"/>
                  </a:cubicBezTo>
                  <a:cubicBezTo>
                    <a:pt x="597" y="80"/>
                    <a:pt x="458" y="0"/>
                    <a:pt x="298" y="100"/>
                  </a:cubicBezTo>
                  <a:cubicBezTo>
                    <a:pt x="139" y="199"/>
                    <a:pt x="0" y="43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7"/>
            <p:cNvSpPr/>
            <p:nvPr/>
          </p:nvSpPr>
          <p:spPr>
            <a:xfrm>
              <a:off x="2794450" y="3017125"/>
              <a:ext cx="14950" cy="21900"/>
            </a:xfrm>
            <a:custGeom>
              <a:avLst/>
              <a:gdLst/>
              <a:ahLst/>
              <a:cxnLst/>
              <a:rect l="l" t="t" r="r" b="b"/>
              <a:pathLst>
                <a:path w="598" h="876" extrusionOk="0">
                  <a:moveTo>
                    <a:pt x="1" y="617"/>
                  </a:moveTo>
                  <a:cubicBezTo>
                    <a:pt x="1" y="816"/>
                    <a:pt x="140" y="876"/>
                    <a:pt x="299" y="796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60"/>
                    <a:pt x="458" y="1"/>
                    <a:pt x="299" y="80"/>
                  </a:cubicBezTo>
                  <a:cubicBezTo>
                    <a:pt x="140" y="180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7"/>
            <p:cNvSpPr/>
            <p:nvPr/>
          </p:nvSpPr>
          <p:spPr>
            <a:xfrm>
              <a:off x="3718475" y="2554125"/>
              <a:ext cx="15425" cy="21900"/>
            </a:xfrm>
            <a:custGeom>
              <a:avLst/>
              <a:gdLst/>
              <a:ahLst/>
              <a:cxnLst/>
              <a:rect l="l" t="t" r="r" b="b"/>
              <a:pathLst>
                <a:path w="617" h="876" extrusionOk="0">
                  <a:moveTo>
                    <a:pt x="0" y="617"/>
                  </a:moveTo>
                  <a:cubicBezTo>
                    <a:pt x="0" y="796"/>
                    <a:pt x="140" y="876"/>
                    <a:pt x="319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60"/>
                    <a:pt x="478" y="0"/>
                    <a:pt x="319" y="80"/>
                  </a:cubicBezTo>
                  <a:cubicBezTo>
                    <a:pt x="140" y="17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7"/>
            <p:cNvSpPr/>
            <p:nvPr/>
          </p:nvSpPr>
          <p:spPr>
            <a:xfrm>
              <a:off x="3641875" y="2598375"/>
              <a:ext cx="14950" cy="22425"/>
            </a:xfrm>
            <a:custGeom>
              <a:avLst/>
              <a:gdLst/>
              <a:ahLst/>
              <a:cxnLst/>
              <a:rect l="l" t="t" r="r" b="b"/>
              <a:pathLst>
                <a:path w="598" h="897" extrusionOk="0">
                  <a:moveTo>
                    <a:pt x="1" y="618"/>
                  </a:moveTo>
                  <a:cubicBezTo>
                    <a:pt x="1" y="816"/>
                    <a:pt x="120" y="896"/>
                    <a:pt x="299" y="797"/>
                  </a:cubicBezTo>
                  <a:cubicBezTo>
                    <a:pt x="458" y="697"/>
                    <a:pt x="598" y="458"/>
                    <a:pt x="598" y="279"/>
                  </a:cubicBezTo>
                  <a:cubicBezTo>
                    <a:pt x="598" y="80"/>
                    <a:pt x="458" y="1"/>
                    <a:pt x="299" y="100"/>
                  </a:cubicBezTo>
                  <a:cubicBezTo>
                    <a:pt x="120" y="200"/>
                    <a:pt x="1" y="439"/>
                    <a:pt x="1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7"/>
            <p:cNvSpPr/>
            <p:nvPr/>
          </p:nvSpPr>
          <p:spPr>
            <a:xfrm>
              <a:off x="3564800" y="26426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37"/>
                  </a:moveTo>
                  <a:cubicBezTo>
                    <a:pt x="0" y="816"/>
                    <a:pt x="140" y="896"/>
                    <a:pt x="299" y="796"/>
                  </a:cubicBezTo>
                  <a:cubicBezTo>
                    <a:pt x="458" y="716"/>
                    <a:pt x="597" y="478"/>
                    <a:pt x="597" y="279"/>
                  </a:cubicBezTo>
                  <a:cubicBezTo>
                    <a:pt x="597" y="80"/>
                    <a:pt x="458" y="0"/>
                    <a:pt x="299" y="100"/>
                  </a:cubicBezTo>
                  <a:cubicBezTo>
                    <a:pt x="140" y="199"/>
                    <a:pt x="0" y="438"/>
                    <a:pt x="0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7"/>
            <p:cNvSpPr/>
            <p:nvPr/>
          </p:nvSpPr>
          <p:spPr>
            <a:xfrm>
              <a:off x="3487725" y="2687400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17"/>
                  </a:moveTo>
                  <a:cubicBezTo>
                    <a:pt x="0" y="816"/>
                    <a:pt x="139" y="896"/>
                    <a:pt x="298" y="796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80"/>
                    <a:pt x="458" y="1"/>
                    <a:pt x="298" y="100"/>
                  </a:cubicBezTo>
                  <a:cubicBezTo>
                    <a:pt x="139" y="200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7"/>
            <p:cNvSpPr/>
            <p:nvPr/>
          </p:nvSpPr>
          <p:spPr>
            <a:xfrm>
              <a:off x="3410625" y="27316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37"/>
                  </a:moveTo>
                  <a:cubicBezTo>
                    <a:pt x="1" y="816"/>
                    <a:pt x="140" y="895"/>
                    <a:pt x="299" y="796"/>
                  </a:cubicBezTo>
                  <a:cubicBezTo>
                    <a:pt x="478" y="696"/>
                    <a:pt x="597" y="478"/>
                    <a:pt x="597" y="279"/>
                  </a:cubicBezTo>
                  <a:cubicBezTo>
                    <a:pt x="597" y="80"/>
                    <a:pt x="478" y="0"/>
                    <a:pt x="299" y="100"/>
                  </a:cubicBezTo>
                  <a:cubicBezTo>
                    <a:pt x="140" y="199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7"/>
            <p:cNvSpPr/>
            <p:nvPr/>
          </p:nvSpPr>
          <p:spPr>
            <a:xfrm>
              <a:off x="3333550" y="277642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40" y="896"/>
                    <a:pt x="299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80"/>
                    <a:pt x="478" y="0"/>
                    <a:pt x="299" y="100"/>
                  </a:cubicBezTo>
                  <a:cubicBezTo>
                    <a:pt x="140" y="180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7"/>
            <p:cNvSpPr/>
            <p:nvPr/>
          </p:nvSpPr>
          <p:spPr>
            <a:xfrm>
              <a:off x="3256450" y="2820675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1" y="618"/>
                  </a:moveTo>
                  <a:cubicBezTo>
                    <a:pt x="1" y="817"/>
                    <a:pt x="140" y="896"/>
                    <a:pt x="299" y="797"/>
                  </a:cubicBezTo>
                  <a:cubicBezTo>
                    <a:pt x="478" y="697"/>
                    <a:pt x="618" y="478"/>
                    <a:pt x="618" y="279"/>
                  </a:cubicBezTo>
                  <a:cubicBezTo>
                    <a:pt x="618" y="81"/>
                    <a:pt x="478" y="1"/>
                    <a:pt x="299" y="100"/>
                  </a:cubicBezTo>
                  <a:cubicBezTo>
                    <a:pt x="140" y="200"/>
                    <a:pt x="1" y="439"/>
                    <a:pt x="1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7"/>
            <p:cNvSpPr/>
            <p:nvPr/>
          </p:nvSpPr>
          <p:spPr>
            <a:xfrm>
              <a:off x="3179375" y="2865450"/>
              <a:ext cx="15450" cy="21900"/>
            </a:xfrm>
            <a:custGeom>
              <a:avLst/>
              <a:gdLst/>
              <a:ahLst/>
              <a:cxnLst/>
              <a:rect l="l" t="t" r="r" b="b"/>
              <a:pathLst>
                <a:path w="618" h="876" extrusionOk="0">
                  <a:moveTo>
                    <a:pt x="1" y="617"/>
                  </a:moveTo>
                  <a:cubicBezTo>
                    <a:pt x="1" y="816"/>
                    <a:pt x="140" y="876"/>
                    <a:pt x="319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60"/>
                    <a:pt x="478" y="0"/>
                    <a:pt x="319" y="80"/>
                  </a:cubicBezTo>
                  <a:cubicBezTo>
                    <a:pt x="140" y="179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7"/>
            <p:cNvSpPr/>
            <p:nvPr/>
          </p:nvSpPr>
          <p:spPr>
            <a:xfrm>
              <a:off x="3102300" y="290970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39" y="896"/>
                    <a:pt x="318" y="796"/>
                  </a:cubicBezTo>
                  <a:cubicBezTo>
                    <a:pt x="478" y="697"/>
                    <a:pt x="617" y="458"/>
                    <a:pt x="617" y="279"/>
                  </a:cubicBezTo>
                  <a:cubicBezTo>
                    <a:pt x="617" y="80"/>
                    <a:pt x="478" y="1"/>
                    <a:pt x="318" y="100"/>
                  </a:cubicBezTo>
                  <a:cubicBezTo>
                    <a:pt x="139" y="200"/>
                    <a:pt x="0" y="43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7"/>
            <p:cNvSpPr/>
            <p:nvPr/>
          </p:nvSpPr>
          <p:spPr>
            <a:xfrm>
              <a:off x="3025700" y="29539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37"/>
                  </a:moveTo>
                  <a:cubicBezTo>
                    <a:pt x="1" y="816"/>
                    <a:pt x="120" y="895"/>
                    <a:pt x="299" y="796"/>
                  </a:cubicBezTo>
                  <a:cubicBezTo>
                    <a:pt x="458" y="716"/>
                    <a:pt x="598" y="478"/>
                    <a:pt x="598" y="279"/>
                  </a:cubicBezTo>
                  <a:cubicBezTo>
                    <a:pt x="598" y="80"/>
                    <a:pt x="458" y="0"/>
                    <a:pt x="299" y="100"/>
                  </a:cubicBezTo>
                  <a:cubicBezTo>
                    <a:pt x="120" y="199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7"/>
            <p:cNvSpPr/>
            <p:nvPr/>
          </p:nvSpPr>
          <p:spPr>
            <a:xfrm>
              <a:off x="2948625" y="29987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17"/>
                  </a:moveTo>
                  <a:cubicBezTo>
                    <a:pt x="0" y="816"/>
                    <a:pt x="140" y="896"/>
                    <a:pt x="299" y="796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80"/>
                    <a:pt x="458" y="1"/>
                    <a:pt x="299" y="100"/>
                  </a:cubicBezTo>
                  <a:cubicBezTo>
                    <a:pt x="120" y="19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7"/>
            <p:cNvSpPr/>
            <p:nvPr/>
          </p:nvSpPr>
          <p:spPr>
            <a:xfrm>
              <a:off x="2871550" y="3042975"/>
              <a:ext cx="14925" cy="22425"/>
            </a:xfrm>
            <a:custGeom>
              <a:avLst/>
              <a:gdLst/>
              <a:ahLst/>
              <a:cxnLst/>
              <a:rect l="l" t="t" r="r" b="b"/>
              <a:pathLst>
                <a:path w="597" h="897" extrusionOk="0">
                  <a:moveTo>
                    <a:pt x="0" y="618"/>
                  </a:moveTo>
                  <a:cubicBezTo>
                    <a:pt x="0" y="817"/>
                    <a:pt x="139" y="896"/>
                    <a:pt x="298" y="797"/>
                  </a:cubicBezTo>
                  <a:cubicBezTo>
                    <a:pt x="458" y="697"/>
                    <a:pt x="597" y="478"/>
                    <a:pt x="597" y="279"/>
                  </a:cubicBezTo>
                  <a:cubicBezTo>
                    <a:pt x="597" y="81"/>
                    <a:pt x="458" y="1"/>
                    <a:pt x="298" y="100"/>
                  </a:cubicBezTo>
                  <a:cubicBezTo>
                    <a:pt x="139" y="200"/>
                    <a:pt x="0" y="439"/>
                    <a:pt x="0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7"/>
            <p:cNvSpPr/>
            <p:nvPr/>
          </p:nvSpPr>
          <p:spPr>
            <a:xfrm>
              <a:off x="2794450" y="30877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40" y="896"/>
                    <a:pt x="299" y="796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80"/>
                    <a:pt x="458" y="0"/>
                    <a:pt x="299" y="100"/>
                  </a:cubicBezTo>
                  <a:cubicBezTo>
                    <a:pt x="140" y="179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7"/>
            <p:cNvSpPr/>
            <p:nvPr/>
          </p:nvSpPr>
          <p:spPr>
            <a:xfrm>
              <a:off x="3718475" y="2624750"/>
              <a:ext cx="15425" cy="21900"/>
            </a:xfrm>
            <a:custGeom>
              <a:avLst/>
              <a:gdLst/>
              <a:ahLst/>
              <a:cxnLst/>
              <a:rect l="l" t="t" r="r" b="b"/>
              <a:pathLst>
                <a:path w="617" h="876" extrusionOk="0">
                  <a:moveTo>
                    <a:pt x="0" y="617"/>
                  </a:moveTo>
                  <a:cubicBezTo>
                    <a:pt x="0" y="816"/>
                    <a:pt x="140" y="875"/>
                    <a:pt x="319" y="796"/>
                  </a:cubicBezTo>
                  <a:cubicBezTo>
                    <a:pt x="478" y="696"/>
                    <a:pt x="617" y="458"/>
                    <a:pt x="617" y="259"/>
                  </a:cubicBezTo>
                  <a:cubicBezTo>
                    <a:pt x="617" y="80"/>
                    <a:pt x="478" y="0"/>
                    <a:pt x="319" y="100"/>
                  </a:cubicBezTo>
                  <a:cubicBezTo>
                    <a:pt x="140" y="17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7"/>
            <p:cNvSpPr/>
            <p:nvPr/>
          </p:nvSpPr>
          <p:spPr>
            <a:xfrm>
              <a:off x="3641875" y="26690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20" y="896"/>
                    <a:pt x="299" y="796"/>
                  </a:cubicBezTo>
                  <a:cubicBezTo>
                    <a:pt x="458" y="697"/>
                    <a:pt x="598" y="458"/>
                    <a:pt x="598" y="279"/>
                  </a:cubicBezTo>
                  <a:cubicBezTo>
                    <a:pt x="598" y="80"/>
                    <a:pt x="458" y="1"/>
                    <a:pt x="299" y="100"/>
                  </a:cubicBezTo>
                  <a:cubicBezTo>
                    <a:pt x="120" y="200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7"/>
            <p:cNvSpPr/>
            <p:nvPr/>
          </p:nvSpPr>
          <p:spPr>
            <a:xfrm>
              <a:off x="3564800" y="27132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37"/>
                  </a:moveTo>
                  <a:cubicBezTo>
                    <a:pt x="0" y="816"/>
                    <a:pt x="140" y="895"/>
                    <a:pt x="299" y="796"/>
                  </a:cubicBezTo>
                  <a:cubicBezTo>
                    <a:pt x="458" y="716"/>
                    <a:pt x="597" y="478"/>
                    <a:pt x="597" y="279"/>
                  </a:cubicBezTo>
                  <a:cubicBezTo>
                    <a:pt x="597" y="80"/>
                    <a:pt x="458" y="0"/>
                    <a:pt x="299" y="100"/>
                  </a:cubicBezTo>
                  <a:cubicBezTo>
                    <a:pt x="140" y="199"/>
                    <a:pt x="0" y="438"/>
                    <a:pt x="0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7"/>
            <p:cNvSpPr/>
            <p:nvPr/>
          </p:nvSpPr>
          <p:spPr>
            <a:xfrm>
              <a:off x="3487725" y="2758025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17"/>
                  </a:moveTo>
                  <a:cubicBezTo>
                    <a:pt x="0" y="816"/>
                    <a:pt x="139" y="896"/>
                    <a:pt x="298" y="796"/>
                  </a:cubicBezTo>
                  <a:cubicBezTo>
                    <a:pt x="458" y="697"/>
                    <a:pt x="597" y="458"/>
                    <a:pt x="597" y="279"/>
                  </a:cubicBezTo>
                  <a:cubicBezTo>
                    <a:pt x="597" y="80"/>
                    <a:pt x="458" y="0"/>
                    <a:pt x="298" y="100"/>
                  </a:cubicBezTo>
                  <a:cubicBezTo>
                    <a:pt x="139" y="19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7"/>
            <p:cNvSpPr/>
            <p:nvPr/>
          </p:nvSpPr>
          <p:spPr>
            <a:xfrm>
              <a:off x="3410625" y="2802275"/>
              <a:ext cx="14950" cy="22425"/>
            </a:xfrm>
            <a:custGeom>
              <a:avLst/>
              <a:gdLst/>
              <a:ahLst/>
              <a:cxnLst/>
              <a:rect l="l" t="t" r="r" b="b"/>
              <a:pathLst>
                <a:path w="598" h="897" extrusionOk="0">
                  <a:moveTo>
                    <a:pt x="1" y="637"/>
                  </a:moveTo>
                  <a:cubicBezTo>
                    <a:pt x="1" y="817"/>
                    <a:pt x="140" y="896"/>
                    <a:pt x="299" y="797"/>
                  </a:cubicBezTo>
                  <a:cubicBezTo>
                    <a:pt x="478" y="697"/>
                    <a:pt x="597" y="478"/>
                    <a:pt x="597" y="279"/>
                  </a:cubicBezTo>
                  <a:cubicBezTo>
                    <a:pt x="597" y="80"/>
                    <a:pt x="478" y="1"/>
                    <a:pt x="299" y="100"/>
                  </a:cubicBezTo>
                  <a:cubicBezTo>
                    <a:pt x="140" y="200"/>
                    <a:pt x="1" y="439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7"/>
            <p:cNvSpPr/>
            <p:nvPr/>
          </p:nvSpPr>
          <p:spPr>
            <a:xfrm>
              <a:off x="3333550" y="2847050"/>
              <a:ext cx="15425" cy="21900"/>
            </a:xfrm>
            <a:custGeom>
              <a:avLst/>
              <a:gdLst/>
              <a:ahLst/>
              <a:cxnLst/>
              <a:rect l="l" t="t" r="r" b="b"/>
              <a:pathLst>
                <a:path w="617" h="876" extrusionOk="0">
                  <a:moveTo>
                    <a:pt x="0" y="617"/>
                  </a:moveTo>
                  <a:cubicBezTo>
                    <a:pt x="0" y="816"/>
                    <a:pt x="140" y="876"/>
                    <a:pt x="299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80"/>
                    <a:pt x="478" y="0"/>
                    <a:pt x="299" y="100"/>
                  </a:cubicBezTo>
                  <a:cubicBezTo>
                    <a:pt x="140" y="17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7"/>
            <p:cNvSpPr/>
            <p:nvPr/>
          </p:nvSpPr>
          <p:spPr>
            <a:xfrm>
              <a:off x="3256450" y="28913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1" y="617"/>
                  </a:moveTo>
                  <a:cubicBezTo>
                    <a:pt x="1" y="816"/>
                    <a:pt x="140" y="896"/>
                    <a:pt x="299" y="796"/>
                  </a:cubicBezTo>
                  <a:cubicBezTo>
                    <a:pt x="478" y="697"/>
                    <a:pt x="618" y="478"/>
                    <a:pt x="618" y="279"/>
                  </a:cubicBezTo>
                  <a:cubicBezTo>
                    <a:pt x="618" y="80"/>
                    <a:pt x="478" y="1"/>
                    <a:pt x="299" y="100"/>
                  </a:cubicBezTo>
                  <a:cubicBezTo>
                    <a:pt x="140" y="200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7"/>
            <p:cNvSpPr/>
            <p:nvPr/>
          </p:nvSpPr>
          <p:spPr>
            <a:xfrm>
              <a:off x="3179375" y="2936075"/>
              <a:ext cx="15450" cy="21900"/>
            </a:xfrm>
            <a:custGeom>
              <a:avLst/>
              <a:gdLst/>
              <a:ahLst/>
              <a:cxnLst/>
              <a:rect l="l" t="t" r="r" b="b"/>
              <a:pathLst>
                <a:path w="618" h="876" extrusionOk="0">
                  <a:moveTo>
                    <a:pt x="1" y="617"/>
                  </a:moveTo>
                  <a:cubicBezTo>
                    <a:pt x="1" y="796"/>
                    <a:pt x="140" y="875"/>
                    <a:pt x="319" y="796"/>
                  </a:cubicBezTo>
                  <a:cubicBezTo>
                    <a:pt x="478" y="696"/>
                    <a:pt x="617" y="458"/>
                    <a:pt x="617" y="259"/>
                  </a:cubicBezTo>
                  <a:cubicBezTo>
                    <a:pt x="617" y="60"/>
                    <a:pt x="478" y="0"/>
                    <a:pt x="319" y="80"/>
                  </a:cubicBezTo>
                  <a:cubicBezTo>
                    <a:pt x="140" y="179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7"/>
            <p:cNvSpPr/>
            <p:nvPr/>
          </p:nvSpPr>
          <p:spPr>
            <a:xfrm>
              <a:off x="3102300" y="298032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39" y="896"/>
                    <a:pt x="318" y="796"/>
                  </a:cubicBezTo>
                  <a:cubicBezTo>
                    <a:pt x="478" y="697"/>
                    <a:pt x="617" y="458"/>
                    <a:pt x="617" y="279"/>
                  </a:cubicBezTo>
                  <a:cubicBezTo>
                    <a:pt x="617" y="80"/>
                    <a:pt x="478" y="1"/>
                    <a:pt x="318" y="100"/>
                  </a:cubicBezTo>
                  <a:cubicBezTo>
                    <a:pt x="139" y="199"/>
                    <a:pt x="0" y="43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7"/>
            <p:cNvSpPr/>
            <p:nvPr/>
          </p:nvSpPr>
          <p:spPr>
            <a:xfrm>
              <a:off x="3025700" y="3024575"/>
              <a:ext cx="14950" cy="22425"/>
            </a:xfrm>
            <a:custGeom>
              <a:avLst/>
              <a:gdLst/>
              <a:ahLst/>
              <a:cxnLst/>
              <a:rect l="l" t="t" r="r" b="b"/>
              <a:pathLst>
                <a:path w="598" h="897" extrusionOk="0">
                  <a:moveTo>
                    <a:pt x="1" y="638"/>
                  </a:moveTo>
                  <a:cubicBezTo>
                    <a:pt x="1" y="817"/>
                    <a:pt x="120" y="896"/>
                    <a:pt x="299" y="797"/>
                  </a:cubicBezTo>
                  <a:cubicBezTo>
                    <a:pt x="458" y="717"/>
                    <a:pt x="598" y="478"/>
                    <a:pt x="598" y="279"/>
                  </a:cubicBezTo>
                  <a:cubicBezTo>
                    <a:pt x="598" y="81"/>
                    <a:pt x="458" y="1"/>
                    <a:pt x="299" y="100"/>
                  </a:cubicBezTo>
                  <a:cubicBezTo>
                    <a:pt x="120" y="200"/>
                    <a:pt x="1" y="439"/>
                    <a:pt x="1" y="63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7"/>
            <p:cNvSpPr/>
            <p:nvPr/>
          </p:nvSpPr>
          <p:spPr>
            <a:xfrm>
              <a:off x="2948625" y="30693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17"/>
                  </a:moveTo>
                  <a:cubicBezTo>
                    <a:pt x="0" y="816"/>
                    <a:pt x="140" y="895"/>
                    <a:pt x="299" y="796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80"/>
                    <a:pt x="458" y="0"/>
                    <a:pt x="299" y="100"/>
                  </a:cubicBezTo>
                  <a:cubicBezTo>
                    <a:pt x="120" y="19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7"/>
            <p:cNvSpPr/>
            <p:nvPr/>
          </p:nvSpPr>
          <p:spPr>
            <a:xfrm>
              <a:off x="2871550" y="3113600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37"/>
                  </a:moveTo>
                  <a:cubicBezTo>
                    <a:pt x="0" y="816"/>
                    <a:pt x="139" y="896"/>
                    <a:pt x="298" y="796"/>
                  </a:cubicBezTo>
                  <a:cubicBezTo>
                    <a:pt x="458" y="697"/>
                    <a:pt x="597" y="478"/>
                    <a:pt x="597" y="279"/>
                  </a:cubicBezTo>
                  <a:cubicBezTo>
                    <a:pt x="597" y="80"/>
                    <a:pt x="458" y="1"/>
                    <a:pt x="298" y="100"/>
                  </a:cubicBezTo>
                  <a:cubicBezTo>
                    <a:pt x="139" y="200"/>
                    <a:pt x="0" y="438"/>
                    <a:pt x="0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7"/>
            <p:cNvSpPr/>
            <p:nvPr/>
          </p:nvSpPr>
          <p:spPr>
            <a:xfrm>
              <a:off x="2794450" y="31583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40" y="895"/>
                    <a:pt x="299" y="796"/>
                  </a:cubicBezTo>
                  <a:cubicBezTo>
                    <a:pt x="458" y="696"/>
                    <a:pt x="597" y="458"/>
                    <a:pt x="597" y="259"/>
                  </a:cubicBezTo>
                  <a:cubicBezTo>
                    <a:pt x="597" y="80"/>
                    <a:pt x="458" y="0"/>
                    <a:pt x="299" y="100"/>
                  </a:cubicBezTo>
                  <a:cubicBezTo>
                    <a:pt x="140" y="179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7"/>
            <p:cNvSpPr/>
            <p:nvPr/>
          </p:nvSpPr>
          <p:spPr>
            <a:xfrm>
              <a:off x="3718475" y="2695350"/>
              <a:ext cx="15425" cy="22425"/>
            </a:xfrm>
            <a:custGeom>
              <a:avLst/>
              <a:gdLst/>
              <a:ahLst/>
              <a:cxnLst/>
              <a:rect l="l" t="t" r="r" b="b"/>
              <a:pathLst>
                <a:path w="617" h="897" extrusionOk="0">
                  <a:moveTo>
                    <a:pt x="0" y="618"/>
                  </a:moveTo>
                  <a:cubicBezTo>
                    <a:pt x="0" y="817"/>
                    <a:pt x="140" y="896"/>
                    <a:pt x="319" y="797"/>
                  </a:cubicBezTo>
                  <a:cubicBezTo>
                    <a:pt x="478" y="697"/>
                    <a:pt x="617" y="459"/>
                    <a:pt x="617" y="260"/>
                  </a:cubicBezTo>
                  <a:cubicBezTo>
                    <a:pt x="617" y="81"/>
                    <a:pt x="478" y="1"/>
                    <a:pt x="319" y="100"/>
                  </a:cubicBezTo>
                  <a:cubicBezTo>
                    <a:pt x="140" y="180"/>
                    <a:pt x="0" y="419"/>
                    <a:pt x="0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7"/>
            <p:cNvSpPr/>
            <p:nvPr/>
          </p:nvSpPr>
          <p:spPr>
            <a:xfrm>
              <a:off x="3641875" y="27396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20" y="896"/>
                    <a:pt x="299" y="796"/>
                  </a:cubicBezTo>
                  <a:cubicBezTo>
                    <a:pt x="458" y="697"/>
                    <a:pt x="598" y="458"/>
                    <a:pt x="598" y="279"/>
                  </a:cubicBezTo>
                  <a:cubicBezTo>
                    <a:pt x="598" y="80"/>
                    <a:pt x="458" y="0"/>
                    <a:pt x="299" y="100"/>
                  </a:cubicBezTo>
                  <a:cubicBezTo>
                    <a:pt x="120" y="199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7"/>
            <p:cNvSpPr/>
            <p:nvPr/>
          </p:nvSpPr>
          <p:spPr>
            <a:xfrm>
              <a:off x="3564800" y="2783875"/>
              <a:ext cx="14950" cy="22425"/>
            </a:xfrm>
            <a:custGeom>
              <a:avLst/>
              <a:gdLst/>
              <a:ahLst/>
              <a:cxnLst/>
              <a:rect l="l" t="t" r="r" b="b"/>
              <a:pathLst>
                <a:path w="598" h="897" extrusionOk="0">
                  <a:moveTo>
                    <a:pt x="0" y="637"/>
                  </a:moveTo>
                  <a:cubicBezTo>
                    <a:pt x="0" y="816"/>
                    <a:pt x="140" y="896"/>
                    <a:pt x="299" y="797"/>
                  </a:cubicBezTo>
                  <a:cubicBezTo>
                    <a:pt x="458" y="717"/>
                    <a:pt x="597" y="478"/>
                    <a:pt x="597" y="279"/>
                  </a:cubicBezTo>
                  <a:cubicBezTo>
                    <a:pt x="597" y="80"/>
                    <a:pt x="458" y="1"/>
                    <a:pt x="299" y="100"/>
                  </a:cubicBezTo>
                  <a:cubicBezTo>
                    <a:pt x="140" y="200"/>
                    <a:pt x="0" y="439"/>
                    <a:pt x="0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7"/>
            <p:cNvSpPr/>
            <p:nvPr/>
          </p:nvSpPr>
          <p:spPr>
            <a:xfrm>
              <a:off x="3487725" y="2828650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17"/>
                  </a:moveTo>
                  <a:cubicBezTo>
                    <a:pt x="0" y="816"/>
                    <a:pt x="139" y="895"/>
                    <a:pt x="298" y="796"/>
                  </a:cubicBezTo>
                  <a:cubicBezTo>
                    <a:pt x="458" y="696"/>
                    <a:pt x="597" y="458"/>
                    <a:pt x="597" y="259"/>
                  </a:cubicBezTo>
                  <a:cubicBezTo>
                    <a:pt x="597" y="80"/>
                    <a:pt x="458" y="0"/>
                    <a:pt x="298" y="100"/>
                  </a:cubicBezTo>
                  <a:cubicBezTo>
                    <a:pt x="139" y="19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7"/>
            <p:cNvSpPr/>
            <p:nvPr/>
          </p:nvSpPr>
          <p:spPr>
            <a:xfrm>
              <a:off x="3410625" y="28729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37"/>
                  </a:moveTo>
                  <a:cubicBezTo>
                    <a:pt x="1" y="816"/>
                    <a:pt x="140" y="896"/>
                    <a:pt x="299" y="796"/>
                  </a:cubicBezTo>
                  <a:cubicBezTo>
                    <a:pt x="478" y="697"/>
                    <a:pt x="597" y="478"/>
                    <a:pt x="597" y="279"/>
                  </a:cubicBezTo>
                  <a:cubicBezTo>
                    <a:pt x="597" y="80"/>
                    <a:pt x="478" y="1"/>
                    <a:pt x="299" y="100"/>
                  </a:cubicBezTo>
                  <a:cubicBezTo>
                    <a:pt x="140" y="200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7"/>
            <p:cNvSpPr/>
            <p:nvPr/>
          </p:nvSpPr>
          <p:spPr>
            <a:xfrm>
              <a:off x="3333550" y="291767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40" y="895"/>
                    <a:pt x="299" y="796"/>
                  </a:cubicBezTo>
                  <a:cubicBezTo>
                    <a:pt x="478" y="696"/>
                    <a:pt x="617" y="458"/>
                    <a:pt x="617" y="259"/>
                  </a:cubicBezTo>
                  <a:cubicBezTo>
                    <a:pt x="617" y="80"/>
                    <a:pt x="478" y="0"/>
                    <a:pt x="299" y="99"/>
                  </a:cubicBezTo>
                  <a:cubicBezTo>
                    <a:pt x="140" y="19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7"/>
            <p:cNvSpPr/>
            <p:nvPr/>
          </p:nvSpPr>
          <p:spPr>
            <a:xfrm>
              <a:off x="3256450" y="29619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1" y="617"/>
                  </a:moveTo>
                  <a:cubicBezTo>
                    <a:pt x="1" y="816"/>
                    <a:pt x="140" y="896"/>
                    <a:pt x="299" y="796"/>
                  </a:cubicBezTo>
                  <a:cubicBezTo>
                    <a:pt x="478" y="697"/>
                    <a:pt x="618" y="478"/>
                    <a:pt x="618" y="279"/>
                  </a:cubicBezTo>
                  <a:cubicBezTo>
                    <a:pt x="618" y="80"/>
                    <a:pt x="478" y="0"/>
                    <a:pt x="299" y="100"/>
                  </a:cubicBezTo>
                  <a:cubicBezTo>
                    <a:pt x="140" y="199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7"/>
            <p:cNvSpPr/>
            <p:nvPr/>
          </p:nvSpPr>
          <p:spPr>
            <a:xfrm>
              <a:off x="3179375" y="3006675"/>
              <a:ext cx="15450" cy="21925"/>
            </a:xfrm>
            <a:custGeom>
              <a:avLst/>
              <a:gdLst/>
              <a:ahLst/>
              <a:cxnLst/>
              <a:rect l="l" t="t" r="r" b="b"/>
              <a:pathLst>
                <a:path w="618" h="877" extrusionOk="0">
                  <a:moveTo>
                    <a:pt x="1" y="617"/>
                  </a:moveTo>
                  <a:cubicBezTo>
                    <a:pt x="1" y="816"/>
                    <a:pt x="140" y="876"/>
                    <a:pt x="319" y="797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61"/>
                    <a:pt x="478" y="1"/>
                    <a:pt x="319" y="80"/>
                  </a:cubicBezTo>
                  <a:cubicBezTo>
                    <a:pt x="140" y="180"/>
                    <a:pt x="1" y="419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7"/>
            <p:cNvSpPr/>
            <p:nvPr/>
          </p:nvSpPr>
          <p:spPr>
            <a:xfrm>
              <a:off x="3102300" y="305095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39" y="895"/>
                    <a:pt x="318" y="796"/>
                  </a:cubicBezTo>
                  <a:cubicBezTo>
                    <a:pt x="478" y="697"/>
                    <a:pt x="617" y="458"/>
                    <a:pt x="617" y="279"/>
                  </a:cubicBezTo>
                  <a:cubicBezTo>
                    <a:pt x="617" y="80"/>
                    <a:pt x="478" y="0"/>
                    <a:pt x="318" y="100"/>
                  </a:cubicBezTo>
                  <a:cubicBezTo>
                    <a:pt x="139" y="199"/>
                    <a:pt x="0" y="43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7"/>
            <p:cNvSpPr/>
            <p:nvPr/>
          </p:nvSpPr>
          <p:spPr>
            <a:xfrm>
              <a:off x="3025700" y="30952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37"/>
                  </a:moveTo>
                  <a:cubicBezTo>
                    <a:pt x="1" y="816"/>
                    <a:pt x="120" y="896"/>
                    <a:pt x="299" y="796"/>
                  </a:cubicBezTo>
                  <a:cubicBezTo>
                    <a:pt x="458" y="717"/>
                    <a:pt x="598" y="478"/>
                    <a:pt x="598" y="279"/>
                  </a:cubicBezTo>
                  <a:cubicBezTo>
                    <a:pt x="598" y="80"/>
                    <a:pt x="458" y="1"/>
                    <a:pt x="299" y="100"/>
                  </a:cubicBezTo>
                  <a:cubicBezTo>
                    <a:pt x="120" y="200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7"/>
            <p:cNvSpPr/>
            <p:nvPr/>
          </p:nvSpPr>
          <p:spPr>
            <a:xfrm>
              <a:off x="2948625" y="31399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17"/>
                  </a:moveTo>
                  <a:cubicBezTo>
                    <a:pt x="0" y="816"/>
                    <a:pt x="140" y="895"/>
                    <a:pt x="299" y="796"/>
                  </a:cubicBezTo>
                  <a:cubicBezTo>
                    <a:pt x="458" y="696"/>
                    <a:pt x="597" y="458"/>
                    <a:pt x="597" y="259"/>
                  </a:cubicBezTo>
                  <a:cubicBezTo>
                    <a:pt x="597" y="80"/>
                    <a:pt x="458" y="0"/>
                    <a:pt x="299" y="100"/>
                  </a:cubicBezTo>
                  <a:cubicBezTo>
                    <a:pt x="120" y="19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7"/>
            <p:cNvSpPr/>
            <p:nvPr/>
          </p:nvSpPr>
          <p:spPr>
            <a:xfrm>
              <a:off x="2871550" y="3184225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37"/>
                  </a:moveTo>
                  <a:cubicBezTo>
                    <a:pt x="0" y="816"/>
                    <a:pt x="139" y="896"/>
                    <a:pt x="298" y="796"/>
                  </a:cubicBezTo>
                  <a:cubicBezTo>
                    <a:pt x="458" y="697"/>
                    <a:pt x="597" y="478"/>
                    <a:pt x="597" y="279"/>
                  </a:cubicBezTo>
                  <a:cubicBezTo>
                    <a:pt x="597" y="80"/>
                    <a:pt x="458" y="1"/>
                    <a:pt x="298" y="100"/>
                  </a:cubicBezTo>
                  <a:cubicBezTo>
                    <a:pt x="139" y="199"/>
                    <a:pt x="0" y="438"/>
                    <a:pt x="0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7"/>
            <p:cNvSpPr/>
            <p:nvPr/>
          </p:nvSpPr>
          <p:spPr>
            <a:xfrm>
              <a:off x="2794450" y="3228975"/>
              <a:ext cx="14950" cy="21925"/>
            </a:xfrm>
            <a:custGeom>
              <a:avLst/>
              <a:gdLst/>
              <a:ahLst/>
              <a:cxnLst/>
              <a:rect l="l" t="t" r="r" b="b"/>
              <a:pathLst>
                <a:path w="598" h="877" extrusionOk="0">
                  <a:moveTo>
                    <a:pt x="1" y="618"/>
                  </a:moveTo>
                  <a:cubicBezTo>
                    <a:pt x="1" y="816"/>
                    <a:pt x="140" y="876"/>
                    <a:pt x="299" y="797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80"/>
                    <a:pt x="458" y="1"/>
                    <a:pt x="299" y="80"/>
                  </a:cubicBezTo>
                  <a:cubicBezTo>
                    <a:pt x="140" y="180"/>
                    <a:pt x="1" y="419"/>
                    <a:pt x="1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7"/>
            <p:cNvSpPr/>
            <p:nvPr/>
          </p:nvSpPr>
          <p:spPr>
            <a:xfrm>
              <a:off x="3718475" y="276597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40" y="896"/>
                    <a:pt x="319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60"/>
                    <a:pt x="478" y="1"/>
                    <a:pt x="319" y="100"/>
                  </a:cubicBezTo>
                  <a:cubicBezTo>
                    <a:pt x="140" y="180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7"/>
            <p:cNvSpPr/>
            <p:nvPr/>
          </p:nvSpPr>
          <p:spPr>
            <a:xfrm>
              <a:off x="3641875" y="28102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20" y="895"/>
                    <a:pt x="299" y="796"/>
                  </a:cubicBezTo>
                  <a:cubicBezTo>
                    <a:pt x="458" y="696"/>
                    <a:pt x="598" y="458"/>
                    <a:pt x="598" y="279"/>
                  </a:cubicBezTo>
                  <a:cubicBezTo>
                    <a:pt x="598" y="80"/>
                    <a:pt x="458" y="0"/>
                    <a:pt x="299" y="100"/>
                  </a:cubicBezTo>
                  <a:cubicBezTo>
                    <a:pt x="120" y="199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7"/>
            <p:cNvSpPr/>
            <p:nvPr/>
          </p:nvSpPr>
          <p:spPr>
            <a:xfrm>
              <a:off x="3564800" y="2855000"/>
              <a:ext cx="14950" cy="21900"/>
            </a:xfrm>
            <a:custGeom>
              <a:avLst/>
              <a:gdLst/>
              <a:ahLst/>
              <a:cxnLst/>
              <a:rect l="l" t="t" r="r" b="b"/>
              <a:pathLst>
                <a:path w="598" h="876" extrusionOk="0">
                  <a:moveTo>
                    <a:pt x="0" y="617"/>
                  </a:moveTo>
                  <a:cubicBezTo>
                    <a:pt x="0" y="816"/>
                    <a:pt x="140" y="876"/>
                    <a:pt x="299" y="796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60"/>
                    <a:pt x="458" y="1"/>
                    <a:pt x="299" y="80"/>
                  </a:cubicBezTo>
                  <a:cubicBezTo>
                    <a:pt x="140" y="180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7"/>
            <p:cNvSpPr/>
            <p:nvPr/>
          </p:nvSpPr>
          <p:spPr>
            <a:xfrm>
              <a:off x="3487725" y="2899250"/>
              <a:ext cx="14925" cy="22425"/>
            </a:xfrm>
            <a:custGeom>
              <a:avLst/>
              <a:gdLst/>
              <a:ahLst/>
              <a:cxnLst/>
              <a:rect l="l" t="t" r="r" b="b"/>
              <a:pathLst>
                <a:path w="597" h="897" extrusionOk="0">
                  <a:moveTo>
                    <a:pt x="0" y="618"/>
                  </a:moveTo>
                  <a:cubicBezTo>
                    <a:pt x="0" y="817"/>
                    <a:pt x="139" y="896"/>
                    <a:pt x="298" y="797"/>
                  </a:cubicBezTo>
                  <a:cubicBezTo>
                    <a:pt x="458" y="697"/>
                    <a:pt x="597" y="459"/>
                    <a:pt x="597" y="279"/>
                  </a:cubicBezTo>
                  <a:cubicBezTo>
                    <a:pt x="597" y="81"/>
                    <a:pt x="458" y="1"/>
                    <a:pt x="298" y="100"/>
                  </a:cubicBezTo>
                  <a:cubicBezTo>
                    <a:pt x="139" y="200"/>
                    <a:pt x="0" y="419"/>
                    <a:pt x="0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7"/>
            <p:cNvSpPr/>
            <p:nvPr/>
          </p:nvSpPr>
          <p:spPr>
            <a:xfrm>
              <a:off x="3410625" y="29435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37"/>
                  </a:moveTo>
                  <a:cubicBezTo>
                    <a:pt x="1" y="816"/>
                    <a:pt x="140" y="896"/>
                    <a:pt x="299" y="796"/>
                  </a:cubicBezTo>
                  <a:cubicBezTo>
                    <a:pt x="478" y="697"/>
                    <a:pt x="597" y="478"/>
                    <a:pt x="597" y="279"/>
                  </a:cubicBezTo>
                  <a:cubicBezTo>
                    <a:pt x="597" y="80"/>
                    <a:pt x="478" y="0"/>
                    <a:pt x="299" y="100"/>
                  </a:cubicBezTo>
                  <a:cubicBezTo>
                    <a:pt x="140" y="199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7"/>
            <p:cNvSpPr/>
            <p:nvPr/>
          </p:nvSpPr>
          <p:spPr>
            <a:xfrm>
              <a:off x="3333550" y="298827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40" y="896"/>
                    <a:pt x="299" y="797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80"/>
                    <a:pt x="478" y="1"/>
                    <a:pt x="299" y="100"/>
                  </a:cubicBezTo>
                  <a:cubicBezTo>
                    <a:pt x="140" y="200"/>
                    <a:pt x="0" y="419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7"/>
            <p:cNvSpPr/>
            <p:nvPr/>
          </p:nvSpPr>
          <p:spPr>
            <a:xfrm>
              <a:off x="3256450" y="30325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1" y="617"/>
                  </a:moveTo>
                  <a:cubicBezTo>
                    <a:pt x="1" y="816"/>
                    <a:pt x="140" y="895"/>
                    <a:pt x="299" y="796"/>
                  </a:cubicBezTo>
                  <a:cubicBezTo>
                    <a:pt x="478" y="696"/>
                    <a:pt x="618" y="478"/>
                    <a:pt x="618" y="279"/>
                  </a:cubicBezTo>
                  <a:cubicBezTo>
                    <a:pt x="618" y="80"/>
                    <a:pt x="478" y="0"/>
                    <a:pt x="299" y="100"/>
                  </a:cubicBezTo>
                  <a:cubicBezTo>
                    <a:pt x="140" y="199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7"/>
            <p:cNvSpPr/>
            <p:nvPr/>
          </p:nvSpPr>
          <p:spPr>
            <a:xfrm>
              <a:off x="3179375" y="30773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1" y="617"/>
                  </a:moveTo>
                  <a:cubicBezTo>
                    <a:pt x="1" y="816"/>
                    <a:pt x="140" y="896"/>
                    <a:pt x="319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80"/>
                    <a:pt x="478" y="1"/>
                    <a:pt x="319" y="100"/>
                  </a:cubicBezTo>
                  <a:cubicBezTo>
                    <a:pt x="140" y="180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7"/>
            <p:cNvSpPr/>
            <p:nvPr/>
          </p:nvSpPr>
          <p:spPr>
            <a:xfrm>
              <a:off x="3102300" y="312157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39" y="895"/>
                    <a:pt x="318" y="796"/>
                  </a:cubicBezTo>
                  <a:cubicBezTo>
                    <a:pt x="478" y="696"/>
                    <a:pt x="617" y="458"/>
                    <a:pt x="617" y="279"/>
                  </a:cubicBezTo>
                  <a:cubicBezTo>
                    <a:pt x="617" y="80"/>
                    <a:pt x="478" y="0"/>
                    <a:pt x="318" y="100"/>
                  </a:cubicBezTo>
                  <a:cubicBezTo>
                    <a:pt x="139" y="199"/>
                    <a:pt x="0" y="43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7"/>
            <p:cNvSpPr/>
            <p:nvPr/>
          </p:nvSpPr>
          <p:spPr>
            <a:xfrm>
              <a:off x="3025700" y="31658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37"/>
                  </a:moveTo>
                  <a:cubicBezTo>
                    <a:pt x="1" y="816"/>
                    <a:pt x="120" y="896"/>
                    <a:pt x="299" y="796"/>
                  </a:cubicBezTo>
                  <a:cubicBezTo>
                    <a:pt x="458" y="717"/>
                    <a:pt x="598" y="478"/>
                    <a:pt x="598" y="279"/>
                  </a:cubicBezTo>
                  <a:cubicBezTo>
                    <a:pt x="598" y="80"/>
                    <a:pt x="458" y="0"/>
                    <a:pt x="299" y="100"/>
                  </a:cubicBezTo>
                  <a:cubicBezTo>
                    <a:pt x="120" y="199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7"/>
            <p:cNvSpPr/>
            <p:nvPr/>
          </p:nvSpPr>
          <p:spPr>
            <a:xfrm>
              <a:off x="2948625" y="3210575"/>
              <a:ext cx="14950" cy="22425"/>
            </a:xfrm>
            <a:custGeom>
              <a:avLst/>
              <a:gdLst/>
              <a:ahLst/>
              <a:cxnLst/>
              <a:rect l="l" t="t" r="r" b="b"/>
              <a:pathLst>
                <a:path w="598" h="897" extrusionOk="0">
                  <a:moveTo>
                    <a:pt x="0" y="618"/>
                  </a:moveTo>
                  <a:cubicBezTo>
                    <a:pt x="0" y="816"/>
                    <a:pt x="140" y="896"/>
                    <a:pt x="299" y="797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80"/>
                    <a:pt x="458" y="1"/>
                    <a:pt x="299" y="100"/>
                  </a:cubicBezTo>
                  <a:cubicBezTo>
                    <a:pt x="120" y="200"/>
                    <a:pt x="0" y="419"/>
                    <a:pt x="0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7"/>
            <p:cNvSpPr/>
            <p:nvPr/>
          </p:nvSpPr>
          <p:spPr>
            <a:xfrm>
              <a:off x="2871550" y="3254850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37"/>
                  </a:moveTo>
                  <a:cubicBezTo>
                    <a:pt x="0" y="816"/>
                    <a:pt x="139" y="895"/>
                    <a:pt x="298" y="796"/>
                  </a:cubicBezTo>
                  <a:cubicBezTo>
                    <a:pt x="458" y="697"/>
                    <a:pt x="597" y="478"/>
                    <a:pt x="597" y="279"/>
                  </a:cubicBezTo>
                  <a:cubicBezTo>
                    <a:pt x="597" y="80"/>
                    <a:pt x="458" y="0"/>
                    <a:pt x="298" y="100"/>
                  </a:cubicBezTo>
                  <a:cubicBezTo>
                    <a:pt x="139" y="199"/>
                    <a:pt x="0" y="438"/>
                    <a:pt x="0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2794450" y="32996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40" y="896"/>
                    <a:pt x="299" y="796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80"/>
                    <a:pt x="458" y="1"/>
                    <a:pt x="299" y="100"/>
                  </a:cubicBezTo>
                  <a:cubicBezTo>
                    <a:pt x="140" y="180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3718475" y="283660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40" y="896"/>
                    <a:pt x="319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80"/>
                    <a:pt x="478" y="1"/>
                    <a:pt x="319" y="100"/>
                  </a:cubicBezTo>
                  <a:cubicBezTo>
                    <a:pt x="140" y="180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3641875" y="2880850"/>
              <a:ext cx="14950" cy="22425"/>
            </a:xfrm>
            <a:custGeom>
              <a:avLst/>
              <a:gdLst/>
              <a:ahLst/>
              <a:cxnLst/>
              <a:rect l="l" t="t" r="r" b="b"/>
              <a:pathLst>
                <a:path w="598" h="897" extrusionOk="0">
                  <a:moveTo>
                    <a:pt x="1" y="618"/>
                  </a:moveTo>
                  <a:cubicBezTo>
                    <a:pt x="1" y="817"/>
                    <a:pt x="120" y="896"/>
                    <a:pt x="299" y="797"/>
                  </a:cubicBezTo>
                  <a:cubicBezTo>
                    <a:pt x="458" y="697"/>
                    <a:pt x="598" y="478"/>
                    <a:pt x="598" y="279"/>
                  </a:cubicBezTo>
                  <a:cubicBezTo>
                    <a:pt x="598" y="81"/>
                    <a:pt x="458" y="1"/>
                    <a:pt x="299" y="100"/>
                  </a:cubicBezTo>
                  <a:cubicBezTo>
                    <a:pt x="120" y="200"/>
                    <a:pt x="1" y="439"/>
                    <a:pt x="1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3564800" y="2925625"/>
              <a:ext cx="14950" cy="21900"/>
            </a:xfrm>
            <a:custGeom>
              <a:avLst/>
              <a:gdLst/>
              <a:ahLst/>
              <a:cxnLst/>
              <a:rect l="l" t="t" r="r" b="b"/>
              <a:pathLst>
                <a:path w="598" h="876" extrusionOk="0">
                  <a:moveTo>
                    <a:pt x="0" y="617"/>
                  </a:moveTo>
                  <a:cubicBezTo>
                    <a:pt x="0" y="796"/>
                    <a:pt x="140" y="876"/>
                    <a:pt x="299" y="776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60"/>
                    <a:pt x="458" y="0"/>
                    <a:pt x="299" y="80"/>
                  </a:cubicBezTo>
                  <a:cubicBezTo>
                    <a:pt x="140" y="17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3487725" y="2969875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17"/>
                  </a:moveTo>
                  <a:cubicBezTo>
                    <a:pt x="0" y="816"/>
                    <a:pt x="139" y="896"/>
                    <a:pt x="298" y="796"/>
                  </a:cubicBezTo>
                  <a:cubicBezTo>
                    <a:pt x="458" y="697"/>
                    <a:pt x="597" y="458"/>
                    <a:pt x="597" y="279"/>
                  </a:cubicBezTo>
                  <a:cubicBezTo>
                    <a:pt x="597" y="80"/>
                    <a:pt x="458" y="1"/>
                    <a:pt x="298" y="100"/>
                  </a:cubicBezTo>
                  <a:cubicBezTo>
                    <a:pt x="139" y="200"/>
                    <a:pt x="0" y="43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410625" y="30141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37"/>
                  </a:moveTo>
                  <a:cubicBezTo>
                    <a:pt x="1" y="816"/>
                    <a:pt x="140" y="895"/>
                    <a:pt x="299" y="796"/>
                  </a:cubicBezTo>
                  <a:cubicBezTo>
                    <a:pt x="478" y="716"/>
                    <a:pt x="597" y="478"/>
                    <a:pt x="597" y="279"/>
                  </a:cubicBezTo>
                  <a:cubicBezTo>
                    <a:pt x="597" y="80"/>
                    <a:pt x="478" y="0"/>
                    <a:pt x="299" y="100"/>
                  </a:cubicBezTo>
                  <a:cubicBezTo>
                    <a:pt x="140" y="199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3333550" y="305890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40" y="896"/>
                    <a:pt x="299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80"/>
                    <a:pt x="478" y="1"/>
                    <a:pt x="299" y="100"/>
                  </a:cubicBezTo>
                  <a:cubicBezTo>
                    <a:pt x="140" y="19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7"/>
            <p:cNvSpPr/>
            <p:nvPr/>
          </p:nvSpPr>
          <p:spPr>
            <a:xfrm>
              <a:off x="3256450" y="31031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1" y="617"/>
                  </a:moveTo>
                  <a:cubicBezTo>
                    <a:pt x="1" y="816"/>
                    <a:pt x="140" y="895"/>
                    <a:pt x="299" y="796"/>
                  </a:cubicBezTo>
                  <a:cubicBezTo>
                    <a:pt x="478" y="696"/>
                    <a:pt x="618" y="477"/>
                    <a:pt x="618" y="279"/>
                  </a:cubicBezTo>
                  <a:cubicBezTo>
                    <a:pt x="618" y="80"/>
                    <a:pt x="478" y="0"/>
                    <a:pt x="299" y="99"/>
                  </a:cubicBezTo>
                  <a:cubicBezTo>
                    <a:pt x="140" y="199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7"/>
            <p:cNvSpPr/>
            <p:nvPr/>
          </p:nvSpPr>
          <p:spPr>
            <a:xfrm>
              <a:off x="3179375" y="31479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1" y="617"/>
                  </a:moveTo>
                  <a:cubicBezTo>
                    <a:pt x="1" y="816"/>
                    <a:pt x="140" y="896"/>
                    <a:pt x="319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80"/>
                    <a:pt x="478" y="0"/>
                    <a:pt x="319" y="100"/>
                  </a:cubicBezTo>
                  <a:cubicBezTo>
                    <a:pt x="140" y="179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3102300" y="319217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39" y="896"/>
                    <a:pt x="318" y="797"/>
                  </a:cubicBezTo>
                  <a:cubicBezTo>
                    <a:pt x="478" y="697"/>
                    <a:pt x="617" y="458"/>
                    <a:pt x="617" y="279"/>
                  </a:cubicBezTo>
                  <a:cubicBezTo>
                    <a:pt x="617" y="80"/>
                    <a:pt x="478" y="1"/>
                    <a:pt x="318" y="100"/>
                  </a:cubicBezTo>
                  <a:cubicBezTo>
                    <a:pt x="139" y="200"/>
                    <a:pt x="0" y="43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3025700" y="3236950"/>
              <a:ext cx="14950" cy="21900"/>
            </a:xfrm>
            <a:custGeom>
              <a:avLst/>
              <a:gdLst/>
              <a:ahLst/>
              <a:cxnLst/>
              <a:rect l="l" t="t" r="r" b="b"/>
              <a:pathLst>
                <a:path w="598" h="876" extrusionOk="0">
                  <a:moveTo>
                    <a:pt x="1" y="617"/>
                  </a:moveTo>
                  <a:cubicBezTo>
                    <a:pt x="1" y="816"/>
                    <a:pt x="120" y="875"/>
                    <a:pt x="299" y="796"/>
                  </a:cubicBezTo>
                  <a:cubicBezTo>
                    <a:pt x="458" y="696"/>
                    <a:pt x="598" y="458"/>
                    <a:pt x="598" y="259"/>
                  </a:cubicBezTo>
                  <a:cubicBezTo>
                    <a:pt x="598" y="60"/>
                    <a:pt x="458" y="0"/>
                    <a:pt x="299" y="80"/>
                  </a:cubicBezTo>
                  <a:cubicBezTo>
                    <a:pt x="120" y="179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2948625" y="32812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17"/>
                  </a:moveTo>
                  <a:cubicBezTo>
                    <a:pt x="0" y="816"/>
                    <a:pt x="140" y="896"/>
                    <a:pt x="299" y="796"/>
                  </a:cubicBezTo>
                  <a:cubicBezTo>
                    <a:pt x="458" y="697"/>
                    <a:pt x="597" y="458"/>
                    <a:pt x="597" y="279"/>
                  </a:cubicBezTo>
                  <a:cubicBezTo>
                    <a:pt x="597" y="80"/>
                    <a:pt x="458" y="1"/>
                    <a:pt x="299" y="100"/>
                  </a:cubicBezTo>
                  <a:cubicBezTo>
                    <a:pt x="120" y="200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2871550" y="3325475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37"/>
                  </a:moveTo>
                  <a:cubicBezTo>
                    <a:pt x="0" y="816"/>
                    <a:pt x="139" y="895"/>
                    <a:pt x="298" y="796"/>
                  </a:cubicBezTo>
                  <a:cubicBezTo>
                    <a:pt x="458" y="696"/>
                    <a:pt x="597" y="477"/>
                    <a:pt x="597" y="279"/>
                  </a:cubicBezTo>
                  <a:cubicBezTo>
                    <a:pt x="597" y="80"/>
                    <a:pt x="458" y="0"/>
                    <a:pt x="298" y="100"/>
                  </a:cubicBezTo>
                  <a:cubicBezTo>
                    <a:pt x="139" y="199"/>
                    <a:pt x="0" y="438"/>
                    <a:pt x="0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2794450" y="33702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40" y="896"/>
                    <a:pt x="299" y="796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80"/>
                    <a:pt x="458" y="0"/>
                    <a:pt x="299" y="100"/>
                  </a:cubicBezTo>
                  <a:cubicBezTo>
                    <a:pt x="140" y="199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718475" y="2907225"/>
              <a:ext cx="15425" cy="21900"/>
            </a:xfrm>
            <a:custGeom>
              <a:avLst/>
              <a:gdLst/>
              <a:ahLst/>
              <a:cxnLst/>
              <a:rect l="l" t="t" r="r" b="b"/>
              <a:pathLst>
                <a:path w="617" h="876" extrusionOk="0">
                  <a:moveTo>
                    <a:pt x="0" y="617"/>
                  </a:moveTo>
                  <a:cubicBezTo>
                    <a:pt x="0" y="816"/>
                    <a:pt x="140" y="876"/>
                    <a:pt x="319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60"/>
                    <a:pt x="478" y="0"/>
                    <a:pt x="319" y="100"/>
                  </a:cubicBezTo>
                  <a:cubicBezTo>
                    <a:pt x="140" y="17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3641875" y="29514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20" y="896"/>
                    <a:pt x="299" y="796"/>
                  </a:cubicBezTo>
                  <a:cubicBezTo>
                    <a:pt x="458" y="697"/>
                    <a:pt x="598" y="478"/>
                    <a:pt x="598" y="279"/>
                  </a:cubicBezTo>
                  <a:cubicBezTo>
                    <a:pt x="598" y="80"/>
                    <a:pt x="458" y="1"/>
                    <a:pt x="299" y="100"/>
                  </a:cubicBezTo>
                  <a:cubicBezTo>
                    <a:pt x="120" y="200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7"/>
            <p:cNvSpPr/>
            <p:nvPr/>
          </p:nvSpPr>
          <p:spPr>
            <a:xfrm>
              <a:off x="3564800" y="2996250"/>
              <a:ext cx="14950" cy="21900"/>
            </a:xfrm>
            <a:custGeom>
              <a:avLst/>
              <a:gdLst/>
              <a:ahLst/>
              <a:cxnLst/>
              <a:rect l="l" t="t" r="r" b="b"/>
              <a:pathLst>
                <a:path w="598" h="876" extrusionOk="0">
                  <a:moveTo>
                    <a:pt x="0" y="617"/>
                  </a:moveTo>
                  <a:cubicBezTo>
                    <a:pt x="0" y="796"/>
                    <a:pt x="140" y="875"/>
                    <a:pt x="299" y="796"/>
                  </a:cubicBezTo>
                  <a:cubicBezTo>
                    <a:pt x="458" y="696"/>
                    <a:pt x="597" y="458"/>
                    <a:pt x="597" y="259"/>
                  </a:cubicBezTo>
                  <a:cubicBezTo>
                    <a:pt x="597" y="60"/>
                    <a:pt x="458" y="0"/>
                    <a:pt x="299" y="80"/>
                  </a:cubicBezTo>
                  <a:cubicBezTo>
                    <a:pt x="140" y="17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7"/>
            <p:cNvSpPr/>
            <p:nvPr/>
          </p:nvSpPr>
          <p:spPr>
            <a:xfrm>
              <a:off x="3487725" y="3040500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17"/>
                  </a:moveTo>
                  <a:cubicBezTo>
                    <a:pt x="0" y="816"/>
                    <a:pt x="139" y="896"/>
                    <a:pt x="298" y="796"/>
                  </a:cubicBezTo>
                  <a:cubicBezTo>
                    <a:pt x="458" y="697"/>
                    <a:pt x="597" y="458"/>
                    <a:pt x="597" y="279"/>
                  </a:cubicBezTo>
                  <a:cubicBezTo>
                    <a:pt x="597" y="80"/>
                    <a:pt x="458" y="1"/>
                    <a:pt x="298" y="100"/>
                  </a:cubicBezTo>
                  <a:cubicBezTo>
                    <a:pt x="139" y="199"/>
                    <a:pt x="0" y="43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3410625" y="3084750"/>
              <a:ext cx="14950" cy="22425"/>
            </a:xfrm>
            <a:custGeom>
              <a:avLst/>
              <a:gdLst/>
              <a:ahLst/>
              <a:cxnLst/>
              <a:rect l="l" t="t" r="r" b="b"/>
              <a:pathLst>
                <a:path w="598" h="897" extrusionOk="0">
                  <a:moveTo>
                    <a:pt x="1" y="638"/>
                  </a:moveTo>
                  <a:cubicBezTo>
                    <a:pt x="1" y="817"/>
                    <a:pt x="140" y="896"/>
                    <a:pt x="299" y="797"/>
                  </a:cubicBezTo>
                  <a:cubicBezTo>
                    <a:pt x="478" y="717"/>
                    <a:pt x="597" y="478"/>
                    <a:pt x="597" y="279"/>
                  </a:cubicBezTo>
                  <a:cubicBezTo>
                    <a:pt x="597" y="81"/>
                    <a:pt x="478" y="1"/>
                    <a:pt x="299" y="100"/>
                  </a:cubicBezTo>
                  <a:cubicBezTo>
                    <a:pt x="140" y="200"/>
                    <a:pt x="1" y="439"/>
                    <a:pt x="1" y="63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3333550" y="312952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40" y="895"/>
                    <a:pt x="299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80"/>
                    <a:pt x="478" y="0"/>
                    <a:pt x="299" y="100"/>
                  </a:cubicBezTo>
                  <a:cubicBezTo>
                    <a:pt x="140" y="19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3256450" y="31737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1" y="637"/>
                  </a:moveTo>
                  <a:cubicBezTo>
                    <a:pt x="1" y="816"/>
                    <a:pt x="140" y="896"/>
                    <a:pt x="299" y="796"/>
                  </a:cubicBezTo>
                  <a:cubicBezTo>
                    <a:pt x="478" y="697"/>
                    <a:pt x="618" y="478"/>
                    <a:pt x="618" y="279"/>
                  </a:cubicBezTo>
                  <a:cubicBezTo>
                    <a:pt x="618" y="80"/>
                    <a:pt x="478" y="1"/>
                    <a:pt x="299" y="100"/>
                  </a:cubicBezTo>
                  <a:cubicBezTo>
                    <a:pt x="140" y="200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3179375" y="32185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1" y="617"/>
                  </a:moveTo>
                  <a:cubicBezTo>
                    <a:pt x="1" y="816"/>
                    <a:pt x="140" y="895"/>
                    <a:pt x="319" y="796"/>
                  </a:cubicBezTo>
                  <a:cubicBezTo>
                    <a:pt x="478" y="696"/>
                    <a:pt x="617" y="458"/>
                    <a:pt x="617" y="259"/>
                  </a:cubicBezTo>
                  <a:cubicBezTo>
                    <a:pt x="617" y="80"/>
                    <a:pt x="478" y="0"/>
                    <a:pt x="319" y="100"/>
                  </a:cubicBezTo>
                  <a:cubicBezTo>
                    <a:pt x="140" y="179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3102300" y="326280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39" y="896"/>
                    <a:pt x="318" y="796"/>
                  </a:cubicBezTo>
                  <a:cubicBezTo>
                    <a:pt x="478" y="697"/>
                    <a:pt x="617" y="458"/>
                    <a:pt x="617" y="279"/>
                  </a:cubicBezTo>
                  <a:cubicBezTo>
                    <a:pt x="617" y="80"/>
                    <a:pt x="478" y="1"/>
                    <a:pt x="318" y="100"/>
                  </a:cubicBezTo>
                  <a:cubicBezTo>
                    <a:pt x="139" y="200"/>
                    <a:pt x="0" y="43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3025700" y="3307550"/>
              <a:ext cx="14950" cy="21925"/>
            </a:xfrm>
            <a:custGeom>
              <a:avLst/>
              <a:gdLst/>
              <a:ahLst/>
              <a:cxnLst/>
              <a:rect l="l" t="t" r="r" b="b"/>
              <a:pathLst>
                <a:path w="598" h="877" extrusionOk="0">
                  <a:moveTo>
                    <a:pt x="1" y="618"/>
                  </a:moveTo>
                  <a:cubicBezTo>
                    <a:pt x="1" y="817"/>
                    <a:pt x="120" y="876"/>
                    <a:pt x="299" y="797"/>
                  </a:cubicBezTo>
                  <a:cubicBezTo>
                    <a:pt x="458" y="697"/>
                    <a:pt x="598" y="458"/>
                    <a:pt x="598" y="260"/>
                  </a:cubicBezTo>
                  <a:cubicBezTo>
                    <a:pt x="598" y="61"/>
                    <a:pt x="458" y="1"/>
                    <a:pt x="299" y="80"/>
                  </a:cubicBezTo>
                  <a:cubicBezTo>
                    <a:pt x="120" y="180"/>
                    <a:pt x="1" y="419"/>
                    <a:pt x="1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948625" y="33518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17"/>
                  </a:moveTo>
                  <a:cubicBezTo>
                    <a:pt x="0" y="816"/>
                    <a:pt x="140" y="896"/>
                    <a:pt x="299" y="796"/>
                  </a:cubicBezTo>
                  <a:cubicBezTo>
                    <a:pt x="458" y="697"/>
                    <a:pt x="597" y="458"/>
                    <a:pt x="597" y="279"/>
                  </a:cubicBezTo>
                  <a:cubicBezTo>
                    <a:pt x="597" y="80"/>
                    <a:pt x="458" y="0"/>
                    <a:pt x="299" y="100"/>
                  </a:cubicBezTo>
                  <a:cubicBezTo>
                    <a:pt x="120" y="199"/>
                    <a:pt x="0" y="43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871550" y="3396075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37"/>
                  </a:moveTo>
                  <a:cubicBezTo>
                    <a:pt x="0" y="816"/>
                    <a:pt x="139" y="896"/>
                    <a:pt x="298" y="797"/>
                  </a:cubicBezTo>
                  <a:cubicBezTo>
                    <a:pt x="458" y="717"/>
                    <a:pt x="597" y="478"/>
                    <a:pt x="597" y="279"/>
                  </a:cubicBezTo>
                  <a:cubicBezTo>
                    <a:pt x="597" y="80"/>
                    <a:pt x="458" y="1"/>
                    <a:pt x="298" y="100"/>
                  </a:cubicBezTo>
                  <a:cubicBezTo>
                    <a:pt x="139" y="200"/>
                    <a:pt x="0" y="438"/>
                    <a:pt x="0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2794450" y="34408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40" y="895"/>
                    <a:pt x="299" y="796"/>
                  </a:cubicBezTo>
                  <a:cubicBezTo>
                    <a:pt x="458" y="696"/>
                    <a:pt x="597" y="458"/>
                    <a:pt x="597" y="259"/>
                  </a:cubicBezTo>
                  <a:cubicBezTo>
                    <a:pt x="597" y="80"/>
                    <a:pt x="458" y="0"/>
                    <a:pt x="299" y="100"/>
                  </a:cubicBezTo>
                  <a:cubicBezTo>
                    <a:pt x="140" y="199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3718475" y="297785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40" y="895"/>
                    <a:pt x="319" y="796"/>
                  </a:cubicBezTo>
                  <a:cubicBezTo>
                    <a:pt x="478" y="696"/>
                    <a:pt x="617" y="458"/>
                    <a:pt x="617" y="259"/>
                  </a:cubicBezTo>
                  <a:cubicBezTo>
                    <a:pt x="617" y="80"/>
                    <a:pt x="478" y="0"/>
                    <a:pt x="319" y="100"/>
                  </a:cubicBezTo>
                  <a:cubicBezTo>
                    <a:pt x="140" y="19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641875" y="30221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20" y="896"/>
                    <a:pt x="299" y="796"/>
                  </a:cubicBezTo>
                  <a:cubicBezTo>
                    <a:pt x="458" y="697"/>
                    <a:pt x="598" y="478"/>
                    <a:pt x="598" y="279"/>
                  </a:cubicBezTo>
                  <a:cubicBezTo>
                    <a:pt x="598" y="80"/>
                    <a:pt x="458" y="0"/>
                    <a:pt x="299" y="100"/>
                  </a:cubicBezTo>
                  <a:cubicBezTo>
                    <a:pt x="120" y="199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3564800" y="3066850"/>
              <a:ext cx="14950" cy="21925"/>
            </a:xfrm>
            <a:custGeom>
              <a:avLst/>
              <a:gdLst/>
              <a:ahLst/>
              <a:cxnLst/>
              <a:rect l="l" t="t" r="r" b="b"/>
              <a:pathLst>
                <a:path w="598" h="877" extrusionOk="0">
                  <a:moveTo>
                    <a:pt x="0" y="618"/>
                  </a:moveTo>
                  <a:cubicBezTo>
                    <a:pt x="0" y="816"/>
                    <a:pt x="140" y="876"/>
                    <a:pt x="299" y="797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61"/>
                    <a:pt x="458" y="1"/>
                    <a:pt x="299" y="80"/>
                  </a:cubicBezTo>
                  <a:cubicBezTo>
                    <a:pt x="140" y="180"/>
                    <a:pt x="0" y="419"/>
                    <a:pt x="0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3487725" y="3111125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17"/>
                  </a:moveTo>
                  <a:cubicBezTo>
                    <a:pt x="0" y="816"/>
                    <a:pt x="139" y="895"/>
                    <a:pt x="298" y="796"/>
                  </a:cubicBezTo>
                  <a:cubicBezTo>
                    <a:pt x="458" y="697"/>
                    <a:pt x="597" y="458"/>
                    <a:pt x="597" y="279"/>
                  </a:cubicBezTo>
                  <a:cubicBezTo>
                    <a:pt x="597" y="80"/>
                    <a:pt x="458" y="0"/>
                    <a:pt x="298" y="100"/>
                  </a:cubicBezTo>
                  <a:cubicBezTo>
                    <a:pt x="139" y="199"/>
                    <a:pt x="0" y="43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410625" y="31553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37"/>
                  </a:moveTo>
                  <a:cubicBezTo>
                    <a:pt x="1" y="816"/>
                    <a:pt x="140" y="896"/>
                    <a:pt x="299" y="796"/>
                  </a:cubicBezTo>
                  <a:cubicBezTo>
                    <a:pt x="478" y="717"/>
                    <a:pt x="597" y="478"/>
                    <a:pt x="597" y="279"/>
                  </a:cubicBezTo>
                  <a:cubicBezTo>
                    <a:pt x="597" y="80"/>
                    <a:pt x="478" y="1"/>
                    <a:pt x="299" y="100"/>
                  </a:cubicBezTo>
                  <a:cubicBezTo>
                    <a:pt x="140" y="200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3333550" y="320015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40" y="895"/>
                    <a:pt x="299" y="796"/>
                  </a:cubicBezTo>
                  <a:cubicBezTo>
                    <a:pt x="478" y="696"/>
                    <a:pt x="617" y="458"/>
                    <a:pt x="617" y="279"/>
                  </a:cubicBezTo>
                  <a:cubicBezTo>
                    <a:pt x="617" y="80"/>
                    <a:pt x="478" y="0"/>
                    <a:pt x="299" y="100"/>
                  </a:cubicBezTo>
                  <a:cubicBezTo>
                    <a:pt x="140" y="19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3256450" y="32444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1" y="637"/>
                  </a:moveTo>
                  <a:cubicBezTo>
                    <a:pt x="1" y="816"/>
                    <a:pt x="140" y="896"/>
                    <a:pt x="299" y="796"/>
                  </a:cubicBezTo>
                  <a:cubicBezTo>
                    <a:pt x="478" y="697"/>
                    <a:pt x="618" y="478"/>
                    <a:pt x="618" y="279"/>
                  </a:cubicBezTo>
                  <a:cubicBezTo>
                    <a:pt x="618" y="80"/>
                    <a:pt x="478" y="1"/>
                    <a:pt x="299" y="100"/>
                  </a:cubicBezTo>
                  <a:cubicBezTo>
                    <a:pt x="140" y="199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7"/>
            <p:cNvSpPr/>
            <p:nvPr/>
          </p:nvSpPr>
          <p:spPr>
            <a:xfrm>
              <a:off x="3179375" y="3289150"/>
              <a:ext cx="15450" cy="21925"/>
            </a:xfrm>
            <a:custGeom>
              <a:avLst/>
              <a:gdLst/>
              <a:ahLst/>
              <a:cxnLst/>
              <a:rect l="l" t="t" r="r" b="b"/>
              <a:pathLst>
                <a:path w="618" h="877" extrusionOk="0">
                  <a:moveTo>
                    <a:pt x="1" y="618"/>
                  </a:moveTo>
                  <a:cubicBezTo>
                    <a:pt x="1" y="816"/>
                    <a:pt x="140" y="876"/>
                    <a:pt x="319" y="797"/>
                  </a:cubicBezTo>
                  <a:cubicBezTo>
                    <a:pt x="478" y="697"/>
                    <a:pt x="617" y="458"/>
                    <a:pt x="617" y="260"/>
                  </a:cubicBezTo>
                  <a:cubicBezTo>
                    <a:pt x="617" y="80"/>
                    <a:pt x="478" y="1"/>
                    <a:pt x="319" y="100"/>
                  </a:cubicBezTo>
                  <a:cubicBezTo>
                    <a:pt x="140" y="180"/>
                    <a:pt x="1" y="419"/>
                    <a:pt x="1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7"/>
            <p:cNvSpPr/>
            <p:nvPr/>
          </p:nvSpPr>
          <p:spPr>
            <a:xfrm>
              <a:off x="3102300" y="333342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39" y="896"/>
                    <a:pt x="318" y="796"/>
                  </a:cubicBezTo>
                  <a:cubicBezTo>
                    <a:pt x="478" y="697"/>
                    <a:pt x="617" y="478"/>
                    <a:pt x="617" y="279"/>
                  </a:cubicBezTo>
                  <a:cubicBezTo>
                    <a:pt x="617" y="80"/>
                    <a:pt x="478" y="0"/>
                    <a:pt x="318" y="100"/>
                  </a:cubicBezTo>
                  <a:cubicBezTo>
                    <a:pt x="139" y="199"/>
                    <a:pt x="0" y="43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7"/>
            <p:cNvSpPr/>
            <p:nvPr/>
          </p:nvSpPr>
          <p:spPr>
            <a:xfrm>
              <a:off x="3025700" y="3378175"/>
              <a:ext cx="14950" cy="21900"/>
            </a:xfrm>
            <a:custGeom>
              <a:avLst/>
              <a:gdLst/>
              <a:ahLst/>
              <a:cxnLst/>
              <a:rect l="l" t="t" r="r" b="b"/>
              <a:pathLst>
                <a:path w="598" h="876" extrusionOk="0">
                  <a:moveTo>
                    <a:pt x="1" y="617"/>
                  </a:moveTo>
                  <a:cubicBezTo>
                    <a:pt x="1" y="796"/>
                    <a:pt x="120" y="876"/>
                    <a:pt x="299" y="796"/>
                  </a:cubicBezTo>
                  <a:cubicBezTo>
                    <a:pt x="458" y="697"/>
                    <a:pt x="598" y="458"/>
                    <a:pt x="598" y="259"/>
                  </a:cubicBezTo>
                  <a:cubicBezTo>
                    <a:pt x="598" y="60"/>
                    <a:pt x="458" y="1"/>
                    <a:pt x="299" y="80"/>
                  </a:cubicBezTo>
                  <a:cubicBezTo>
                    <a:pt x="120" y="180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7"/>
            <p:cNvSpPr/>
            <p:nvPr/>
          </p:nvSpPr>
          <p:spPr>
            <a:xfrm>
              <a:off x="2948625" y="34224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17"/>
                  </a:moveTo>
                  <a:cubicBezTo>
                    <a:pt x="0" y="816"/>
                    <a:pt x="140" y="895"/>
                    <a:pt x="299" y="796"/>
                  </a:cubicBezTo>
                  <a:cubicBezTo>
                    <a:pt x="458" y="696"/>
                    <a:pt x="597" y="458"/>
                    <a:pt x="597" y="279"/>
                  </a:cubicBezTo>
                  <a:cubicBezTo>
                    <a:pt x="597" y="80"/>
                    <a:pt x="458" y="0"/>
                    <a:pt x="299" y="100"/>
                  </a:cubicBezTo>
                  <a:cubicBezTo>
                    <a:pt x="120" y="199"/>
                    <a:pt x="0" y="43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7"/>
            <p:cNvSpPr/>
            <p:nvPr/>
          </p:nvSpPr>
          <p:spPr>
            <a:xfrm>
              <a:off x="2871550" y="3466700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37"/>
                  </a:moveTo>
                  <a:cubicBezTo>
                    <a:pt x="0" y="816"/>
                    <a:pt x="139" y="896"/>
                    <a:pt x="298" y="796"/>
                  </a:cubicBezTo>
                  <a:cubicBezTo>
                    <a:pt x="458" y="717"/>
                    <a:pt x="597" y="478"/>
                    <a:pt x="597" y="279"/>
                  </a:cubicBezTo>
                  <a:cubicBezTo>
                    <a:pt x="597" y="80"/>
                    <a:pt x="458" y="1"/>
                    <a:pt x="298" y="100"/>
                  </a:cubicBezTo>
                  <a:cubicBezTo>
                    <a:pt x="139" y="200"/>
                    <a:pt x="0" y="438"/>
                    <a:pt x="0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7"/>
            <p:cNvSpPr/>
            <p:nvPr/>
          </p:nvSpPr>
          <p:spPr>
            <a:xfrm>
              <a:off x="2794450" y="3511450"/>
              <a:ext cx="14950" cy="22425"/>
            </a:xfrm>
            <a:custGeom>
              <a:avLst/>
              <a:gdLst/>
              <a:ahLst/>
              <a:cxnLst/>
              <a:rect l="l" t="t" r="r" b="b"/>
              <a:pathLst>
                <a:path w="598" h="897" extrusionOk="0">
                  <a:moveTo>
                    <a:pt x="1" y="618"/>
                  </a:moveTo>
                  <a:cubicBezTo>
                    <a:pt x="1" y="817"/>
                    <a:pt x="140" y="896"/>
                    <a:pt x="299" y="797"/>
                  </a:cubicBezTo>
                  <a:cubicBezTo>
                    <a:pt x="458" y="697"/>
                    <a:pt x="597" y="458"/>
                    <a:pt x="597" y="260"/>
                  </a:cubicBezTo>
                  <a:cubicBezTo>
                    <a:pt x="597" y="81"/>
                    <a:pt x="458" y="1"/>
                    <a:pt x="299" y="100"/>
                  </a:cubicBezTo>
                  <a:cubicBezTo>
                    <a:pt x="140" y="200"/>
                    <a:pt x="1" y="419"/>
                    <a:pt x="1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" name="Google Shape;703;p27"/>
          <p:cNvGrpSpPr/>
          <p:nvPr/>
        </p:nvGrpSpPr>
        <p:grpSpPr>
          <a:xfrm>
            <a:off x="-12850185" y="106695"/>
            <a:ext cx="5156979" cy="3520181"/>
            <a:chOff x="2794450" y="2163225"/>
            <a:chExt cx="2018150" cy="1377600"/>
          </a:xfrm>
        </p:grpSpPr>
        <p:sp>
          <p:nvSpPr>
            <p:cNvPr id="704" name="Google Shape;704;p27"/>
            <p:cNvSpPr/>
            <p:nvPr/>
          </p:nvSpPr>
          <p:spPr>
            <a:xfrm>
              <a:off x="3796050" y="21632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7" y="637"/>
                  </a:moveTo>
                  <a:cubicBezTo>
                    <a:pt x="597" y="816"/>
                    <a:pt x="458" y="896"/>
                    <a:pt x="299" y="796"/>
                  </a:cubicBezTo>
                  <a:cubicBezTo>
                    <a:pt x="140" y="717"/>
                    <a:pt x="1" y="478"/>
                    <a:pt x="1" y="279"/>
                  </a:cubicBezTo>
                  <a:cubicBezTo>
                    <a:pt x="1" y="80"/>
                    <a:pt x="140" y="1"/>
                    <a:pt x="299" y="100"/>
                  </a:cubicBezTo>
                  <a:cubicBezTo>
                    <a:pt x="458" y="200"/>
                    <a:pt x="597" y="438"/>
                    <a:pt x="597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7"/>
            <p:cNvSpPr/>
            <p:nvPr/>
          </p:nvSpPr>
          <p:spPr>
            <a:xfrm>
              <a:off x="3873125" y="22080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17"/>
                  </a:moveTo>
                  <a:cubicBezTo>
                    <a:pt x="598" y="816"/>
                    <a:pt x="458" y="895"/>
                    <a:pt x="299" y="796"/>
                  </a:cubicBezTo>
                  <a:cubicBezTo>
                    <a:pt x="120" y="696"/>
                    <a:pt x="1" y="458"/>
                    <a:pt x="1" y="259"/>
                  </a:cubicBezTo>
                  <a:cubicBezTo>
                    <a:pt x="1" y="80"/>
                    <a:pt x="120" y="0"/>
                    <a:pt x="299" y="100"/>
                  </a:cubicBezTo>
                  <a:cubicBezTo>
                    <a:pt x="458" y="199"/>
                    <a:pt x="598" y="418"/>
                    <a:pt x="598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7"/>
            <p:cNvSpPr/>
            <p:nvPr/>
          </p:nvSpPr>
          <p:spPr>
            <a:xfrm>
              <a:off x="3949725" y="22522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3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697"/>
                    <a:pt x="0" y="478"/>
                    <a:pt x="0" y="279"/>
                  </a:cubicBezTo>
                  <a:cubicBezTo>
                    <a:pt x="0" y="80"/>
                    <a:pt x="140" y="1"/>
                    <a:pt x="319" y="100"/>
                  </a:cubicBezTo>
                  <a:cubicBezTo>
                    <a:pt x="478" y="199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7"/>
            <p:cNvSpPr/>
            <p:nvPr/>
          </p:nvSpPr>
          <p:spPr>
            <a:xfrm>
              <a:off x="4026800" y="2297000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617" y="618"/>
                  </a:moveTo>
                  <a:cubicBezTo>
                    <a:pt x="617" y="817"/>
                    <a:pt x="478" y="896"/>
                    <a:pt x="319" y="797"/>
                  </a:cubicBezTo>
                  <a:cubicBezTo>
                    <a:pt x="140" y="697"/>
                    <a:pt x="1" y="458"/>
                    <a:pt x="1" y="260"/>
                  </a:cubicBezTo>
                  <a:cubicBezTo>
                    <a:pt x="1" y="80"/>
                    <a:pt x="140" y="1"/>
                    <a:pt x="319" y="100"/>
                  </a:cubicBezTo>
                  <a:cubicBezTo>
                    <a:pt x="478" y="180"/>
                    <a:pt x="617" y="419"/>
                    <a:pt x="617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7"/>
            <p:cNvSpPr/>
            <p:nvPr/>
          </p:nvSpPr>
          <p:spPr>
            <a:xfrm>
              <a:off x="4103900" y="234127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8" y="796"/>
                  </a:cubicBezTo>
                  <a:cubicBezTo>
                    <a:pt x="139" y="697"/>
                    <a:pt x="0" y="478"/>
                    <a:pt x="0" y="279"/>
                  </a:cubicBezTo>
                  <a:cubicBezTo>
                    <a:pt x="0" y="80"/>
                    <a:pt x="139" y="0"/>
                    <a:pt x="318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7"/>
            <p:cNvSpPr/>
            <p:nvPr/>
          </p:nvSpPr>
          <p:spPr>
            <a:xfrm>
              <a:off x="4180975" y="2386025"/>
              <a:ext cx="15450" cy="21900"/>
            </a:xfrm>
            <a:custGeom>
              <a:avLst/>
              <a:gdLst/>
              <a:ahLst/>
              <a:cxnLst/>
              <a:rect l="l" t="t" r="r" b="b"/>
              <a:pathLst>
                <a:path w="618" h="876" extrusionOk="0">
                  <a:moveTo>
                    <a:pt x="617" y="617"/>
                  </a:moveTo>
                  <a:cubicBezTo>
                    <a:pt x="617" y="816"/>
                    <a:pt x="478" y="876"/>
                    <a:pt x="299" y="796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60"/>
                    <a:pt x="140" y="1"/>
                    <a:pt x="299" y="80"/>
                  </a:cubicBezTo>
                  <a:cubicBezTo>
                    <a:pt x="478" y="180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7"/>
            <p:cNvSpPr/>
            <p:nvPr/>
          </p:nvSpPr>
          <p:spPr>
            <a:xfrm>
              <a:off x="4258050" y="24303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299" y="796"/>
                  </a:cubicBezTo>
                  <a:cubicBezTo>
                    <a:pt x="140" y="696"/>
                    <a:pt x="1" y="458"/>
                    <a:pt x="1" y="279"/>
                  </a:cubicBezTo>
                  <a:cubicBezTo>
                    <a:pt x="1" y="80"/>
                    <a:pt x="140" y="0"/>
                    <a:pt x="29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7"/>
            <p:cNvSpPr/>
            <p:nvPr/>
          </p:nvSpPr>
          <p:spPr>
            <a:xfrm>
              <a:off x="4335150" y="2474550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597" y="637"/>
                  </a:moveTo>
                  <a:cubicBezTo>
                    <a:pt x="597" y="816"/>
                    <a:pt x="478" y="896"/>
                    <a:pt x="299" y="796"/>
                  </a:cubicBezTo>
                  <a:cubicBezTo>
                    <a:pt x="139" y="717"/>
                    <a:pt x="0" y="478"/>
                    <a:pt x="0" y="279"/>
                  </a:cubicBezTo>
                  <a:cubicBezTo>
                    <a:pt x="0" y="80"/>
                    <a:pt x="139" y="1"/>
                    <a:pt x="299" y="100"/>
                  </a:cubicBezTo>
                  <a:cubicBezTo>
                    <a:pt x="478" y="200"/>
                    <a:pt x="597" y="438"/>
                    <a:pt x="597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7"/>
            <p:cNvSpPr/>
            <p:nvPr/>
          </p:nvSpPr>
          <p:spPr>
            <a:xfrm>
              <a:off x="4412225" y="2519300"/>
              <a:ext cx="14950" cy="22425"/>
            </a:xfrm>
            <a:custGeom>
              <a:avLst/>
              <a:gdLst/>
              <a:ahLst/>
              <a:cxnLst/>
              <a:rect l="l" t="t" r="r" b="b"/>
              <a:pathLst>
                <a:path w="598" h="897" extrusionOk="0">
                  <a:moveTo>
                    <a:pt x="597" y="618"/>
                  </a:moveTo>
                  <a:cubicBezTo>
                    <a:pt x="597" y="817"/>
                    <a:pt x="458" y="896"/>
                    <a:pt x="299" y="797"/>
                  </a:cubicBezTo>
                  <a:cubicBezTo>
                    <a:pt x="140" y="697"/>
                    <a:pt x="1" y="458"/>
                    <a:pt x="1" y="260"/>
                  </a:cubicBezTo>
                  <a:cubicBezTo>
                    <a:pt x="1" y="81"/>
                    <a:pt x="140" y="1"/>
                    <a:pt x="299" y="100"/>
                  </a:cubicBezTo>
                  <a:cubicBezTo>
                    <a:pt x="458" y="200"/>
                    <a:pt x="597" y="419"/>
                    <a:pt x="597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7"/>
            <p:cNvSpPr/>
            <p:nvPr/>
          </p:nvSpPr>
          <p:spPr>
            <a:xfrm>
              <a:off x="4489300" y="25635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17"/>
                  </a:moveTo>
                  <a:cubicBezTo>
                    <a:pt x="598" y="816"/>
                    <a:pt x="458" y="896"/>
                    <a:pt x="299" y="796"/>
                  </a:cubicBezTo>
                  <a:cubicBezTo>
                    <a:pt x="120" y="697"/>
                    <a:pt x="1" y="478"/>
                    <a:pt x="1" y="279"/>
                  </a:cubicBezTo>
                  <a:cubicBezTo>
                    <a:pt x="1" y="80"/>
                    <a:pt x="120" y="0"/>
                    <a:pt x="299" y="100"/>
                  </a:cubicBezTo>
                  <a:cubicBezTo>
                    <a:pt x="458" y="199"/>
                    <a:pt x="598" y="438"/>
                    <a:pt x="598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7"/>
            <p:cNvSpPr/>
            <p:nvPr/>
          </p:nvSpPr>
          <p:spPr>
            <a:xfrm>
              <a:off x="4565900" y="26083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80"/>
                    <a:pt x="140" y="1"/>
                    <a:pt x="319" y="100"/>
                  </a:cubicBezTo>
                  <a:cubicBezTo>
                    <a:pt x="478" y="180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7"/>
            <p:cNvSpPr/>
            <p:nvPr/>
          </p:nvSpPr>
          <p:spPr>
            <a:xfrm>
              <a:off x="4642975" y="26526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319" y="796"/>
                  </a:cubicBezTo>
                  <a:cubicBezTo>
                    <a:pt x="140" y="696"/>
                    <a:pt x="1" y="458"/>
                    <a:pt x="1" y="279"/>
                  </a:cubicBezTo>
                  <a:cubicBezTo>
                    <a:pt x="1" y="80"/>
                    <a:pt x="140" y="0"/>
                    <a:pt x="31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7"/>
            <p:cNvSpPr/>
            <p:nvPr/>
          </p:nvSpPr>
          <p:spPr>
            <a:xfrm>
              <a:off x="4720075" y="2697350"/>
              <a:ext cx="15425" cy="21900"/>
            </a:xfrm>
            <a:custGeom>
              <a:avLst/>
              <a:gdLst/>
              <a:ahLst/>
              <a:cxnLst/>
              <a:rect l="l" t="t" r="r" b="b"/>
              <a:pathLst>
                <a:path w="617" h="876" extrusionOk="0">
                  <a:moveTo>
                    <a:pt x="617" y="617"/>
                  </a:moveTo>
                  <a:cubicBezTo>
                    <a:pt x="617" y="816"/>
                    <a:pt x="478" y="876"/>
                    <a:pt x="318" y="796"/>
                  </a:cubicBezTo>
                  <a:cubicBezTo>
                    <a:pt x="139" y="697"/>
                    <a:pt x="0" y="458"/>
                    <a:pt x="0" y="259"/>
                  </a:cubicBezTo>
                  <a:cubicBezTo>
                    <a:pt x="0" y="60"/>
                    <a:pt x="139" y="1"/>
                    <a:pt x="318" y="80"/>
                  </a:cubicBezTo>
                  <a:cubicBezTo>
                    <a:pt x="478" y="180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7"/>
            <p:cNvSpPr/>
            <p:nvPr/>
          </p:nvSpPr>
          <p:spPr>
            <a:xfrm>
              <a:off x="4797150" y="2741600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617" y="618"/>
                  </a:moveTo>
                  <a:cubicBezTo>
                    <a:pt x="617" y="817"/>
                    <a:pt x="478" y="896"/>
                    <a:pt x="299" y="797"/>
                  </a:cubicBezTo>
                  <a:cubicBezTo>
                    <a:pt x="140" y="697"/>
                    <a:pt x="0" y="459"/>
                    <a:pt x="0" y="260"/>
                  </a:cubicBezTo>
                  <a:cubicBezTo>
                    <a:pt x="0" y="81"/>
                    <a:pt x="140" y="1"/>
                    <a:pt x="299" y="100"/>
                  </a:cubicBezTo>
                  <a:cubicBezTo>
                    <a:pt x="478" y="200"/>
                    <a:pt x="617" y="419"/>
                    <a:pt x="617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7"/>
            <p:cNvSpPr/>
            <p:nvPr/>
          </p:nvSpPr>
          <p:spPr>
            <a:xfrm>
              <a:off x="3796050" y="22338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7" y="637"/>
                  </a:moveTo>
                  <a:cubicBezTo>
                    <a:pt x="597" y="816"/>
                    <a:pt x="458" y="896"/>
                    <a:pt x="299" y="796"/>
                  </a:cubicBezTo>
                  <a:cubicBezTo>
                    <a:pt x="140" y="717"/>
                    <a:pt x="1" y="478"/>
                    <a:pt x="1" y="279"/>
                  </a:cubicBezTo>
                  <a:cubicBezTo>
                    <a:pt x="1" y="80"/>
                    <a:pt x="140" y="1"/>
                    <a:pt x="299" y="100"/>
                  </a:cubicBezTo>
                  <a:cubicBezTo>
                    <a:pt x="458" y="199"/>
                    <a:pt x="597" y="438"/>
                    <a:pt x="597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7"/>
            <p:cNvSpPr/>
            <p:nvPr/>
          </p:nvSpPr>
          <p:spPr>
            <a:xfrm>
              <a:off x="3873125" y="2278600"/>
              <a:ext cx="14950" cy="22425"/>
            </a:xfrm>
            <a:custGeom>
              <a:avLst/>
              <a:gdLst/>
              <a:ahLst/>
              <a:cxnLst/>
              <a:rect l="l" t="t" r="r" b="b"/>
              <a:pathLst>
                <a:path w="598" h="897" extrusionOk="0">
                  <a:moveTo>
                    <a:pt x="598" y="618"/>
                  </a:moveTo>
                  <a:cubicBezTo>
                    <a:pt x="598" y="816"/>
                    <a:pt x="458" y="896"/>
                    <a:pt x="299" y="797"/>
                  </a:cubicBezTo>
                  <a:cubicBezTo>
                    <a:pt x="120" y="697"/>
                    <a:pt x="1" y="458"/>
                    <a:pt x="1" y="279"/>
                  </a:cubicBezTo>
                  <a:cubicBezTo>
                    <a:pt x="1" y="80"/>
                    <a:pt x="120" y="1"/>
                    <a:pt x="299" y="100"/>
                  </a:cubicBezTo>
                  <a:cubicBezTo>
                    <a:pt x="458" y="200"/>
                    <a:pt x="598" y="419"/>
                    <a:pt x="598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7"/>
            <p:cNvSpPr/>
            <p:nvPr/>
          </p:nvSpPr>
          <p:spPr>
            <a:xfrm>
              <a:off x="3949725" y="23228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37"/>
                  </a:moveTo>
                  <a:cubicBezTo>
                    <a:pt x="617" y="816"/>
                    <a:pt x="478" y="895"/>
                    <a:pt x="319" y="796"/>
                  </a:cubicBezTo>
                  <a:cubicBezTo>
                    <a:pt x="140" y="697"/>
                    <a:pt x="0" y="478"/>
                    <a:pt x="0" y="279"/>
                  </a:cubicBezTo>
                  <a:cubicBezTo>
                    <a:pt x="0" y="80"/>
                    <a:pt x="140" y="0"/>
                    <a:pt x="319" y="100"/>
                  </a:cubicBezTo>
                  <a:cubicBezTo>
                    <a:pt x="478" y="199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7"/>
            <p:cNvSpPr/>
            <p:nvPr/>
          </p:nvSpPr>
          <p:spPr>
            <a:xfrm>
              <a:off x="4026800" y="2367625"/>
              <a:ext cx="15450" cy="21900"/>
            </a:xfrm>
            <a:custGeom>
              <a:avLst/>
              <a:gdLst/>
              <a:ahLst/>
              <a:cxnLst/>
              <a:rect l="l" t="t" r="r" b="b"/>
              <a:pathLst>
                <a:path w="618" h="876" extrusionOk="0">
                  <a:moveTo>
                    <a:pt x="617" y="617"/>
                  </a:moveTo>
                  <a:cubicBezTo>
                    <a:pt x="617" y="816"/>
                    <a:pt x="478" y="876"/>
                    <a:pt x="319" y="796"/>
                  </a:cubicBezTo>
                  <a:cubicBezTo>
                    <a:pt x="140" y="697"/>
                    <a:pt x="1" y="458"/>
                    <a:pt x="1" y="259"/>
                  </a:cubicBezTo>
                  <a:cubicBezTo>
                    <a:pt x="1" y="60"/>
                    <a:pt x="140" y="1"/>
                    <a:pt x="319" y="80"/>
                  </a:cubicBezTo>
                  <a:cubicBezTo>
                    <a:pt x="478" y="180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7"/>
            <p:cNvSpPr/>
            <p:nvPr/>
          </p:nvSpPr>
          <p:spPr>
            <a:xfrm>
              <a:off x="4103900" y="241190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318" y="796"/>
                  </a:cubicBezTo>
                  <a:cubicBezTo>
                    <a:pt x="139" y="696"/>
                    <a:pt x="0" y="478"/>
                    <a:pt x="0" y="279"/>
                  </a:cubicBezTo>
                  <a:cubicBezTo>
                    <a:pt x="0" y="80"/>
                    <a:pt x="139" y="0"/>
                    <a:pt x="318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7"/>
            <p:cNvSpPr/>
            <p:nvPr/>
          </p:nvSpPr>
          <p:spPr>
            <a:xfrm>
              <a:off x="4180975" y="2456650"/>
              <a:ext cx="15450" cy="21900"/>
            </a:xfrm>
            <a:custGeom>
              <a:avLst/>
              <a:gdLst/>
              <a:ahLst/>
              <a:cxnLst/>
              <a:rect l="l" t="t" r="r" b="b"/>
              <a:pathLst>
                <a:path w="618" h="876" extrusionOk="0">
                  <a:moveTo>
                    <a:pt x="617" y="617"/>
                  </a:moveTo>
                  <a:cubicBezTo>
                    <a:pt x="617" y="796"/>
                    <a:pt x="478" y="876"/>
                    <a:pt x="299" y="796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60"/>
                    <a:pt x="140" y="0"/>
                    <a:pt x="299" y="80"/>
                  </a:cubicBezTo>
                  <a:cubicBezTo>
                    <a:pt x="478" y="17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7"/>
            <p:cNvSpPr/>
            <p:nvPr/>
          </p:nvSpPr>
          <p:spPr>
            <a:xfrm>
              <a:off x="4258050" y="2500900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617" y="618"/>
                  </a:moveTo>
                  <a:cubicBezTo>
                    <a:pt x="617" y="817"/>
                    <a:pt x="478" y="896"/>
                    <a:pt x="299" y="797"/>
                  </a:cubicBezTo>
                  <a:cubicBezTo>
                    <a:pt x="140" y="697"/>
                    <a:pt x="1" y="458"/>
                    <a:pt x="1" y="279"/>
                  </a:cubicBezTo>
                  <a:cubicBezTo>
                    <a:pt x="1" y="80"/>
                    <a:pt x="140" y="1"/>
                    <a:pt x="299" y="100"/>
                  </a:cubicBezTo>
                  <a:cubicBezTo>
                    <a:pt x="478" y="200"/>
                    <a:pt x="617" y="439"/>
                    <a:pt x="617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7"/>
            <p:cNvSpPr/>
            <p:nvPr/>
          </p:nvSpPr>
          <p:spPr>
            <a:xfrm>
              <a:off x="4335150" y="2545175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597" y="637"/>
                  </a:moveTo>
                  <a:cubicBezTo>
                    <a:pt x="597" y="816"/>
                    <a:pt x="478" y="896"/>
                    <a:pt x="299" y="796"/>
                  </a:cubicBezTo>
                  <a:cubicBezTo>
                    <a:pt x="139" y="717"/>
                    <a:pt x="0" y="478"/>
                    <a:pt x="0" y="279"/>
                  </a:cubicBezTo>
                  <a:cubicBezTo>
                    <a:pt x="0" y="80"/>
                    <a:pt x="139" y="0"/>
                    <a:pt x="299" y="100"/>
                  </a:cubicBezTo>
                  <a:cubicBezTo>
                    <a:pt x="478" y="199"/>
                    <a:pt x="597" y="438"/>
                    <a:pt x="597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7"/>
            <p:cNvSpPr/>
            <p:nvPr/>
          </p:nvSpPr>
          <p:spPr>
            <a:xfrm>
              <a:off x="4412225" y="25899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7" y="617"/>
                  </a:moveTo>
                  <a:cubicBezTo>
                    <a:pt x="597" y="816"/>
                    <a:pt x="458" y="896"/>
                    <a:pt x="299" y="796"/>
                  </a:cubicBezTo>
                  <a:cubicBezTo>
                    <a:pt x="140" y="697"/>
                    <a:pt x="1" y="458"/>
                    <a:pt x="1" y="259"/>
                  </a:cubicBezTo>
                  <a:cubicBezTo>
                    <a:pt x="1" y="80"/>
                    <a:pt x="140" y="1"/>
                    <a:pt x="299" y="100"/>
                  </a:cubicBezTo>
                  <a:cubicBezTo>
                    <a:pt x="458" y="200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7"/>
            <p:cNvSpPr/>
            <p:nvPr/>
          </p:nvSpPr>
          <p:spPr>
            <a:xfrm>
              <a:off x="4489300" y="26342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37"/>
                  </a:moveTo>
                  <a:cubicBezTo>
                    <a:pt x="598" y="816"/>
                    <a:pt x="458" y="895"/>
                    <a:pt x="299" y="796"/>
                  </a:cubicBezTo>
                  <a:cubicBezTo>
                    <a:pt x="120" y="696"/>
                    <a:pt x="1" y="478"/>
                    <a:pt x="1" y="279"/>
                  </a:cubicBezTo>
                  <a:cubicBezTo>
                    <a:pt x="1" y="80"/>
                    <a:pt x="120" y="0"/>
                    <a:pt x="299" y="100"/>
                  </a:cubicBezTo>
                  <a:cubicBezTo>
                    <a:pt x="458" y="199"/>
                    <a:pt x="598" y="438"/>
                    <a:pt x="598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7"/>
            <p:cNvSpPr/>
            <p:nvPr/>
          </p:nvSpPr>
          <p:spPr>
            <a:xfrm>
              <a:off x="4565900" y="26789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80"/>
                    <a:pt x="140" y="1"/>
                    <a:pt x="319" y="100"/>
                  </a:cubicBezTo>
                  <a:cubicBezTo>
                    <a:pt x="478" y="180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7"/>
            <p:cNvSpPr/>
            <p:nvPr/>
          </p:nvSpPr>
          <p:spPr>
            <a:xfrm>
              <a:off x="4642975" y="2723200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617" y="618"/>
                  </a:moveTo>
                  <a:cubicBezTo>
                    <a:pt x="617" y="817"/>
                    <a:pt x="478" y="896"/>
                    <a:pt x="319" y="797"/>
                  </a:cubicBezTo>
                  <a:cubicBezTo>
                    <a:pt x="140" y="697"/>
                    <a:pt x="1" y="459"/>
                    <a:pt x="1" y="279"/>
                  </a:cubicBezTo>
                  <a:cubicBezTo>
                    <a:pt x="1" y="81"/>
                    <a:pt x="140" y="1"/>
                    <a:pt x="319" y="100"/>
                  </a:cubicBezTo>
                  <a:cubicBezTo>
                    <a:pt x="478" y="200"/>
                    <a:pt x="617" y="439"/>
                    <a:pt x="617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7"/>
            <p:cNvSpPr/>
            <p:nvPr/>
          </p:nvSpPr>
          <p:spPr>
            <a:xfrm>
              <a:off x="4720075" y="2767975"/>
              <a:ext cx="15425" cy="21900"/>
            </a:xfrm>
            <a:custGeom>
              <a:avLst/>
              <a:gdLst/>
              <a:ahLst/>
              <a:cxnLst/>
              <a:rect l="l" t="t" r="r" b="b"/>
              <a:pathLst>
                <a:path w="617" h="876" extrusionOk="0">
                  <a:moveTo>
                    <a:pt x="617" y="617"/>
                  </a:moveTo>
                  <a:cubicBezTo>
                    <a:pt x="617" y="816"/>
                    <a:pt x="478" y="876"/>
                    <a:pt x="318" y="796"/>
                  </a:cubicBezTo>
                  <a:cubicBezTo>
                    <a:pt x="139" y="697"/>
                    <a:pt x="0" y="458"/>
                    <a:pt x="0" y="259"/>
                  </a:cubicBezTo>
                  <a:cubicBezTo>
                    <a:pt x="0" y="60"/>
                    <a:pt x="139" y="0"/>
                    <a:pt x="318" y="80"/>
                  </a:cubicBezTo>
                  <a:cubicBezTo>
                    <a:pt x="478" y="17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7"/>
            <p:cNvSpPr/>
            <p:nvPr/>
          </p:nvSpPr>
          <p:spPr>
            <a:xfrm>
              <a:off x="4797150" y="28122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299" y="796"/>
                  </a:cubicBezTo>
                  <a:cubicBezTo>
                    <a:pt x="140" y="697"/>
                    <a:pt x="0" y="458"/>
                    <a:pt x="0" y="279"/>
                  </a:cubicBezTo>
                  <a:cubicBezTo>
                    <a:pt x="0" y="80"/>
                    <a:pt x="140" y="1"/>
                    <a:pt x="299" y="100"/>
                  </a:cubicBezTo>
                  <a:cubicBezTo>
                    <a:pt x="478" y="200"/>
                    <a:pt x="617" y="419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7"/>
            <p:cNvSpPr/>
            <p:nvPr/>
          </p:nvSpPr>
          <p:spPr>
            <a:xfrm>
              <a:off x="3796050" y="2304975"/>
              <a:ext cx="14950" cy="21900"/>
            </a:xfrm>
            <a:custGeom>
              <a:avLst/>
              <a:gdLst/>
              <a:ahLst/>
              <a:cxnLst/>
              <a:rect l="l" t="t" r="r" b="b"/>
              <a:pathLst>
                <a:path w="598" h="876" extrusionOk="0">
                  <a:moveTo>
                    <a:pt x="597" y="617"/>
                  </a:moveTo>
                  <a:cubicBezTo>
                    <a:pt x="597" y="816"/>
                    <a:pt x="458" y="875"/>
                    <a:pt x="299" y="796"/>
                  </a:cubicBezTo>
                  <a:cubicBezTo>
                    <a:pt x="140" y="696"/>
                    <a:pt x="1" y="458"/>
                    <a:pt x="1" y="259"/>
                  </a:cubicBezTo>
                  <a:cubicBezTo>
                    <a:pt x="1" y="60"/>
                    <a:pt x="140" y="0"/>
                    <a:pt x="299" y="80"/>
                  </a:cubicBezTo>
                  <a:cubicBezTo>
                    <a:pt x="458" y="179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7"/>
            <p:cNvSpPr/>
            <p:nvPr/>
          </p:nvSpPr>
          <p:spPr>
            <a:xfrm>
              <a:off x="3873125" y="23492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17"/>
                  </a:moveTo>
                  <a:cubicBezTo>
                    <a:pt x="598" y="816"/>
                    <a:pt x="458" y="896"/>
                    <a:pt x="299" y="796"/>
                  </a:cubicBezTo>
                  <a:cubicBezTo>
                    <a:pt x="120" y="697"/>
                    <a:pt x="1" y="458"/>
                    <a:pt x="1" y="259"/>
                  </a:cubicBezTo>
                  <a:cubicBezTo>
                    <a:pt x="1" y="80"/>
                    <a:pt x="120" y="1"/>
                    <a:pt x="299" y="100"/>
                  </a:cubicBezTo>
                  <a:cubicBezTo>
                    <a:pt x="458" y="200"/>
                    <a:pt x="598" y="418"/>
                    <a:pt x="598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7"/>
            <p:cNvSpPr/>
            <p:nvPr/>
          </p:nvSpPr>
          <p:spPr>
            <a:xfrm>
              <a:off x="3949725" y="23935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37"/>
                  </a:moveTo>
                  <a:cubicBezTo>
                    <a:pt x="617" y="816"/>
                    <a:pt x="478" y="895"/>
                    <a:pt x="319" y="796"/>
                  </a:cubicBezTo>
                  <a:cubicBezTo>
                    <a:pt x="140" y="696"/>
                    <a:pt x="0" y="478"/>
                    <a:pt x="0" y="279"/>
                  </a:cubicBezTo>
                  <a:cubicBezTo>
                    <a:pt x="0" y="80"/>
                    <a:pt x="140" y="0"/>
                    <a:pt x="319" y="100"/>
                  </a:cubicBezTo>
                  <a:cubicBezTo>
                    <a:pt x="478" y="199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7"/>
            <p:cNvSpPr/>
            <p:nvPr/>
          </p:nvSpPr>
          <p:spPr>
            <a:xfrm>
              <a:off x="4026800" y="24382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697"/>
                    <a:pt x="1" y="458"/>
                    <a:pt x="1" y="259"/>
                  </a:cubicBezTo>
                  <a:cubicBezTo>
                    <a:pt x="1" y="80"/>
                    <a:pt x="140" y="0"/>
                    <a:pt x="319" y="100"/>
                  </a:cubicBezTo>
                  <a:cubicBezTo>
                    <a:pt x="478" y="19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7"/>
            <p:cNvSpPr/>
            <p:nvPr/>
          </p:nvSpPr>
          <p:spPr>
            <a:xfrm>
              <a:off x="4103900" y="2482500"/>
              <a:ext cx="15425" cy="22425"/>
            </a:xfrm>
            <a:custGeom>
              <a:avLst/>
              <a:gdLst/>
              <a:ahLst/>
              <a:cxnLst/>
              <a:rect l="l" t="t" r="r" b="b"/>
              <a:pathLst>
                <a:path w="617" h="897" extrusionOk="0">
                  <a:moveTo>
                    <a:pt x="617" y="618"/>
                  </a:moveTo>
                  <a:cubicBezTo>
                    <a:pt x="617" y="816"/>
                    <a:pt x="478" y="896"/>
                    <a:pt x="318" y="797"/>
                  </a:cubicBezTo>
                  <a:cubicBezTo>
                    <a:pt x="139" y="697"/>
                    <a:pt x="0" y="478"/>
                    <a:pt x="0" y="279"/>
                  </a:cubicBezTo>
                  <a:cubicBezTo>
                    <a:pt x="0" y="80"/>
                    <a:pt x="139" y="1"/>
                    <a:pt x="318" y="100"/>
                  </a:cubicBezTo>
                  <a:cubicBezTo>
                    <a:pt x="478" y="200"/>
                    <a:pt x="617" y="439"/>
                    <a:pt x="617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7"/>
            <p:cNvSpPr/>
            <p:nvPr/>
          </p:nvSpPr>
          <p:spPr>
            <a:xfrm>
              <a:off x="4180975" y="2527275"/>
              <a:ext cx="15450" cy="21900"/>
            </a:xfrm>
            <a:custGeom>
              <a:avLst/>
              <a:gdLst/>
              <a:ahLst/>
              <a:cxnLst/>
              <a:rect l="l" t="t" r="r" b="b"/>
              <a:pathLst>
                <a:path w="618" h="876" extrusionOk="0">
                  <a:moveTo>
                    <a:pt x="617" y="617"/>
                  </a:moveTo>
                  <a:cubicBezTo>
                    <a:pt x="617" y="796"/>
                    <a:pt x="478" y="876"/>
                    <a:pt x="299" y="796"/>
                  </a:cubicBezTo>
                  <a:cubicBezTo>
                    <a:pt x="140" y="696"/>
                    <a:pt x="0" y="458"/>
                    <a:pt x="0" y="259"/>
                  </a:cubicBezTo>
                  <a:cubicBezTo>
                    <a:pt x="0" y="60"/>
                    <a:pt x="140" y="0"/>
                    <a:pt x="299" y="80"/>
                  </a:cubicBezTo>
                  <a:cubicBezTo>
                    <a:pt x="478" y="17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7"/>
            <p:cNvSpPr/>
            <p:nvPr/>
          </p:nvSpPr>
          <p:spPr>
            <a:xfrm>
              <a:off x="4258050" y="25715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299" y="796"/>
                  </a:cubicBezTo>
                  <a:cubicBezTo>
                    <a:pt x="140" y="697"/>
                    <a:pt x="1" y="458"/>
                    <a:pt x="1" y="279"/>
                  </a:cubicBezTo>
                  <a:cubicBezTo>
                    <a:pt x="1" y="80"/>
                    <a:pt x="140" y="1"/>
                    <a:pt x="299" y="100"/>
                  </a:cubicBezTo>
                  <a:cubicBezTo>
                    <a:pt x="478" y="200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7"/>
            <p:cNvSpPr/>
            <p:nvPr/>
          </p:nvSpPr>
          <p:spPr>
            <a:xfrm>
              <a:off x="4335150" y="2615800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597" y="637"/>
                  </a:moveTo>
                  <a:cubicBezTo>
                    <a:pt x="597" y="816"/>
                    <a:pt x="478" y="895"/>
                    <a:pt x="299" y="796"/>
                  </a:cubicBezTo>
                  <a:cubicBezTo>
                    <a:pt x="139" y="716"/>
                    <a:pt x="0" y="478"/>
                    <a:pt x="0" y="279"/>
                  </a:cubicBezTo>
                  <a:cubicBezTo>
                    <a:pt x="0" y="80"/>
                    <a:pt x="139" y="0"/>
                    <a:pt x="299" y="100"/>
                  </a:cubicBezTo>
                  <a:cubicBezTo>
                    <a:pt x="478" y="199"/>
                    <a:pt x="597" y="438"/>
                    <a:pt x="597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7"/>
            <p:cNvSpPr/>
            <p:nvPr/>
          </p:nvSpPr>
          <p:spPr>
            <a:xfrm>
              <a:off x="4412225" y="26605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7" y="617"/>
                  </a:moveTo>
                  <a:cubicBezTo>
                    <a:pt x="597" y="816"/>
                    <a:pt x="458" y="896"/>
                    <a:pt x="299" y="796"/>
                  </a:cubicBezTo>
                  <a:cubicBezTo>
                    <a:pt x="140" y="697"/>
                    <a:pt x="1" y="458"/>
                    <a:pt x="1" y="279"/>
                  </a:cubicBezTo>
                  <a:cubicBezTo>
                    <a:pt x="1" y="80"/>
                    <a:pt x="140" y="0"/>
                    <a:pt x="299" y="100"/>
                  </a:cubicBezTo>
                  <a:cubicBezTo>
                    <a:pt x="458" y="199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7"/>
            <p:cNvSpPr/>
            <p:nvPr/>
          </p:nvSpPr>
          <p:spPr>
            <a:xfrm>
              <a:off x="4489300" y="2704800"/>
              <a:ext cx="14950" cy="22425"/>
            </a:xfrm>
            <a:custGeom>
              <a:avLst/>
              <a:gdLst/>
              <a:ahLst/>
              <a:cxnLst/>
              <a:rect l="l" t="t" r="r" b="b"/>
              <a:pathLst>
                <a:path w="598" h="897" extrusionOk="0">
                  <a:moveTo>
                    <a:pt x="598" y="638"/>
                  </a:moveTo>
                  <a:cubicBezTo>
                    <a:pt x="598" y="817"/>
                    <a:pt x="458" y="896"/>
                    <a:pt x="299" y="797"/>
                  </a:cubicBezTo>
                  <a:cubicBezTo>
                    <a:pt x="120" y="697"/>
                    <a:pt x="1" y="478"/>
                    <a:pt x="1" y="279"/>
                  </a:cubicBezTo>
                  <a:cubicBezTo>
                    <a:pt x="1" y="81"/>
                    <a:pt x="120" y="1"/>
                    <a:pt x="299" y="100"/>
                  </a:cubicBezTo>
                  <a:cubicBezTo>
                    <a:pt x="458" y="200"/>
                    <a:pt x="598" y="439"/>
                    <a:pt x="598" y="63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7"/>
            <p:cNvSpPr/>
            <p:nvPr/>
          </p:nvSpPr>
          <p:spPr>
            <a:xfrm>
              <a:off x="4565900" y="27495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319" y="796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80"/>
                    <a:pt x="140" y="0"/>
                    <a:pt x="319" y="100"/>
                  </a:cubicBezTo>
                  <a:cubicBezTo>
                    <a:pt x="478" y="17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7"/>
            <p:cNvSpPr/>
            <p:nvPr/>
          </p:nvSpPr>
          <p:spPr>
            <a:xfrm>
              <a:off x="4642975" y="27938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697"/>
                    <a:pt x="1" y="478"/>
                    <a:pt x="1" y="279"/>
                  </a:cubicBezTo>
                  <a:cubicBezTo>
                    <a:pt x="1" y="80"/>
                    <a:pt x="140" y="1"/>
                    <a:pt x="319" y="100"/>
                  </a:cubicBezTo>
                  <a:cubicBezTo>
                    <a:pt x="478" y="200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7"/>
            <p:cNvSpPr/>
            <p:nvPr/>
          </p:nvSpPr>
          <p:spPr>
            <a:xfrm>
              <a:off x="4720075" y="2838600"/>
              <a:ext cx="15425" cy="21900"/>
            </a:xfrm>
            <a:custGeom>
              <a:avLst/>
              <a:gdLst/>
              <a:ahLst/>
              <a:cxnLst/>
              <a:rect l="l" t="t" r="r" b="b"/>
              <a:pathLst>
                <a:path w="617" h="876" extrusionOk="0">
                  <a:moveTo>
                    <a:pt x="617" y="617"/>
                  </a:moveTo>
                  <a:cubicBezTo>
                    <a:pt x="617" y="796"/>
                    <a:pt x="478" y="875"/>
                    <a:pt x="318" y="776"/>
                  </a:cubicBezTo>
                  <a:cubicBezTo>
                    <a:pt x="139" y="696"/>
                    <a:pt x="0" y="458"/>
                    <a:pt x="0" y="259"/>
                  </a:cubicBezTo>
                  <a:cubicBezTo>
                    <a:pt x="0" y="60"/>
                    <a:pt x="139" y="0"/>
                    <a:pt x="318" y="80"/>
                  </a:cubicBezTo>
                  <a:cubicBezTo>
                    <a:pt x="478" y="17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7"/>
            <p:cNvSpPr/>
            <p:nvPr/>
          </p:nvSpPr>
          <p:spPr>
            <a:xfrm>
              <a:off x="4797150" y="28828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299" y="796"/>
                  </a:cubicBezTo>
                  <a:cubicBezTo>
                    <a:pt x="140" y="697"/>
                    <a:pt x="0" y="458"/>
                    <a:pt x="0" y="279"/>
                  </a:cubicBezTo>
                  <a:cubicBezTo>
                    <a:pt x="0" y="80"/>
                    <a:pt x="140" y="1"/>
                    <a:pt x="29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7"/>
            <p:cNvSpPr/>
            <p:nvPr/>
          </p:nvSpPr>
          <p:spPr>
            <a:xfrm>
              <a:off x="3796050" y="2375575"/>
              <a:ext cx="14950" cy="21925"/>
            </a:xfrm>
            <a:custGeom>
              <a:avLst/>
              <a:gdLst/>
              <a:ahLst/>
              <a:cxnLst/>
              <a:rect l="l" t="t" r="r" b="b"/>
              <a:pathLst>
                <a:path w="598" h="877" extrusionOk="0">
                  <a:moveTo>
                    <a:pt x="597" y="618"/>
                  </a:moveTo>
                  <a:cubicBezTo>
                    <a:pt x="597" y="817"/>
                    <a:pt x="458" y="876"/>
                    <a:pt x="299" y="797"/>
                  </a:cubicBezTo>
                  <a:cubicBezTo>
                    <a:pt x="140" y="697"/>
                    <a:pt x="1" y="458"/>
                    <a:pt x="1" y="260"/>
                  </a:cubicBezTo>
                  <a:cubicBezTo>
                    <a:pt x="1" y="61"/>
                    <a:pt x="140" y="1"/>
                    <a:pt x="299" y="81"/>
                  </a:cubicBezTo>
                  <a:cubicBezTo>
                    <a:pt x="458" y="180"/>
                    <a:pt x="597" y="419"/>
                    <a:pt x="597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7"/>
            <p:cNvSpPr/>
            <p:nvPr/>
          </p:nvSpPr>
          <p:spPr>
            <a:xfrm>
              <a:off x="3873125" y="24198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17"/>
                  </a:moveTo>
                  <a:cubicBezTo>
                    <a:pt x="598" y="816"/>
                    <a:pt x="458" y="896"/>
                    <a:pt x="299" y="796"/>
                  </a:cubicBezTo>
                  <a:cubicBezTo>
                    <a:pt x="120" y="697"/>
                    <a:pt x="1" y="458"/>
                    <a:pt x="1" y="279"/>
                  </a:cubicBezTo>
                  <a:cubicBezTo>
                    <a:pt x="1" y="80"/>
                    <a:pt x="120" y="0"/>
                    <a:pt x="299" y="100"/>
                  </a:cubicBezTo>
                  <a:cubicBezTo>
                    <a:pt x="458" y="199"/>
                    <a:pt x="598" y="438"/>
                    <a:pt x="598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7"/>
            <p:cNvSpPr/>
            <p:nvPr/>
          </p:nvSpPr>
          <p:spPr>
            <a:xfrm>
              <a:off x="3949725" y="2464100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617" y="637"/>
                  </a:moveTo>
                  <a:cubicBezTo>
                    <a:pt x="617" y="816"/>
                    <a:pt x="478" y="896"/>
                    <a:pt x="319" y="797"/>
                  </a:cubicBezTo>
                  <a:cubicBezTo>
                    <a:pt x="140" y="717"/>
                    <a:pt x="0" y="478"/>
                    <a:pt x="0" y="279"/>
                  </a:cubicBezTo>
                  <a:cubicBezTo>
                    <a:pt x="0" y="80"/>
                    <a:pt x="140" y="1"/>
                    <a:pt x="319" y="100"/>
                  </a:cubicBezTo>
                  <a:cubicBezTo>
                    <a:pt x="478" y="200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7"/>
            <p:cNvSpPr/>
            <p:nvPr/>
          </p:nvSpPr>
          <p:spPr>
            <a:xfrm>
              <a:off x="4026800" y="25088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319" y="796"/>
                  </a:cubicBezTo>
                  <a:cubicBezTo>
                    <a:pt x="140" y="696"/>
                    <a:pt x="1" y="458"/>
                    <a:pt x="1" y="259"/>
                  </a:cubicBezTo>
                  <a:cubicBezTo>
                    <a:pt x="1" y="80"/>
                    <a:pt x="140" y="0"/>
                    <a:pt x="319" y="100"/>
                  </a:cubicBezTo>
                  <a:cubicBezTo>
                    <a:pt x="478" y="19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7"/>
            <p:cNvSpPr/>
            <p:nvPr/>
          </p:nvSpPr>
          <p:spPr>
            <a:xfrm>
              <a:off x="4103900" y="255312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8" y="796"/>
                  </a:cubicBezTo>
                  <a:cubicBezTo>
                    <a:pt x="139" y="697"/>
                    <a:pt x="0" y="478"/>
                    <a:pt x="0" y="279"/>
                  </a:cubicBezTo>
                  <a:cubicBezTo>
                    <a:pt x="0" y="80"/>
                    <a:pt x="139" y="1"/>
                    <a:pt x="318" y="100"/>
                  </a:cubicBezTo>
                  <a:cubicBezTo>
                    <a:pt x="478" y="200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7"/>
            <p:cNvSpPr/>
            <p:nvPr/>
          </p:nvSpPr>
          <p:spPr>
            <a:xfrm>
              <a:off x="4180975" y="2597875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617" y="618"/>
                  </a:moveTo>
                  <a:cubicBezTo>
                    <a:pt x="617" y="817"/>
                    <a:pt x="478" y="896"/>
                    <a:pt x="299" y="797"/>
                  </a:cubicBezTo>
                  <a:cubicBezTo>
                    <a:pt x="140" y="697"/>
                    <a:pt x="0" y="459"/>
                    <a:pt x="0" y="260"/>
                  </a:cubicBezTo>
                  <a:cubicBezTo>
                    <a:pt x="0" y="81"/>
                    <a:pt x="140" y="1"/>
                    <a:pt x="299" y="100"/>
                  </a:cubicBezTo>
                  <a:cubicBezTo>
                    <a:pt x="478" y="180"/>
                    <a:pt x="617" y="419"/>
                    <a:pt x="617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7"/>
            <p:cNvSpPr/>
            <p:nvPr/>
          </p:nvSpPr>
          <p:spPr>
            <a:xfrm>
              <a:off x="4258050" y="26421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299" y="796"/>
                  </a:cubicBezTo>
                  <a:cubicBezTo>
                    <a:pt x="140" y="697"/>
                    <a:pt x="1" y="458"/>
                    <a:pt x="1" y="279"/>
                  </a:cubicBezTo>
                  <a:cubicBezTo>
                    <a:pt x="1" y="80"/>
                    <a:pt x="140" y="0"/>
                    <a:pt x="29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7"/>
            <p:cNvSpPr/>
            <p:nvPr/>
          </p:nvSpPr>
          <p:spPr>
            <a:xfrm>
              <a:off x="4335150" y="2686400"/>
              <a:ext cx="14925" cy="22425"/>
            </a:xfrm>
            <a:custGeom>
              <a:avLst/>
              <a:gdLst/>
              <a:ahLst/>
              <a:cxnLst/>
              <a:rect l="l" t="t" r="r" b="b"/>
              <a:pathLst>
                <a:path w="597" h="897" extrusionOk="0">
                  <a:moveTo>
                    <a:pt x="597" y="637"/>
                  </a:moveTo>
                  <a:cubicBezTo>
                    <a:pt x="597" y="817"/>
                    <a:pt x="478" y="896"/>
                    <a:pt x="299" y="797"/>
                  </a:cubicBezTo>
                  <a:cubicBezTo>
                    <a:pt x="139" y="717"/>
                    <a:pt x="0" y="478"/>
                    <a:pt x="0" y="279"/>
                  </a:cubicBezTo>
                  <a:cubicBezTo>
                    <a:pt x="0" y="80"/>
                    <a:pt x="139" y="1"/>
                    <a:pt x="299" y="100"/>
                  </a:cubicBezTo>
                  <a:cubicBezTo>
                    <a:pt x="478" y="200"/>
                    <a:pt x="597" y="439"/>
                    <a:pt x="597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7"/>
            <p:cNvSpPr/>
            <p:nvPr/>
          </p:nvSpPr>
          <p:spPr>
            <a:xfrm>
              <a:off x="4412225" y="27311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7" y="617"/>
                  </a:moveTo>
                  <a:cubicBezTo>
                    <a:pt x="597" y="816"/>
                    <a:pt x="458" y="895"/>
                    <a:pt x="299" y="796"/>
                  </a:cubicBezTo>
                  <a:cubicBezTo>
                    <a:pt x="140" y="696"/>
                    <a:pt x="1" y="458"/>
                    <a:pt x="1" y="259"/>
                  </a:cubicBezTo>
                  <a:cubicBezTo>
                    <a:pt x="1" y="80"/>
                    <a:pt x="140" y="0"/>
                    <a:pt x="299" y="100"/>
                  </a:cubicBezTo>
                  <a:cubicBezTo>
                    <a:pt x="458" y="199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7"/>
            <p:cNvSpPr/>
            <p:nvPr/>
          </p:nvSpPr>
          <p:spPr>
            <a:xfrm>
              <a:off x="4489300" y="27754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37"/>
                  </a:moveTo>
                  <a:cubicBezTo>
                    <a:pt x="598" y="816"/>
                    <a:pt x="458" y="896"/>
                    <a:pt x="299" y="796"/>
                  </a:cubicBezTo>
                  <a:cubicBezTo>
                    <a:pt x="120" y="697"/>
                    <a:pt x="1" y="478"/>
                    <a:pt x="1" y="279"/>
                  </a:cubicBezTo>
                  <a:cubicBezTo>
                    <a:pt x="1" y="80"/>
                    <a:pt x="120" y="1"/>
                    <a:pt x="299" y="100"/>
                  </a:cubicBezTo>
                  <a:cubicBezTo>
                    <a:pt x="458" y="200"/>
                    <a:pt x="598" y="438"/>
                    <a:pt x="598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7"/>
            <p:cNvSpPr/>
            <p:nvPr/>
          </p:nvSpPr>
          <p:spPr>
            <a:xfrm>
              <a:off x="4565900" y="2820200"/>
              <a:ext cx="15450" cy="21900"/>
            </a:xfrm>
            <a:custGeom>
              <a:avLst/>
              <a:gdLst/>
              <a:ahLst/>
              <a:cxnLst/>
              <a:rect l="l" t="t" r="r" b="b"/>
              <a:pathLst>
                <a:path w="618" h="876" extrusionOk="0">
                  <a:moveTo>
                    <a:pt x="617" y="617"/>
                  </a:moveTo>
                  <a:cubicBezTo>
                    <a:pt x="617" y="816"/>
                    <a:pt x="478" y="875"/>
                    <a:pt x="319" y="796"/>
                  </a:cubicBezTo>
                  <a:cubicBezTo>
                    <a:pt x="140" y="696"/>
                    <a:pt x="0" y="458"/>
                    <a:pt x="0" y="259"/>
                  </a:cubicBezTo>
                  <a:cubicBezTo>
                    <a:pt x="0" y="80"/>
                    <a:pt x="140" y="0"/>
                    <a:pt x="319" y="100"/>
                  </a:cubicBezTo>
                  <a:cubicBezTo>
                    <a:pt x="478" y="17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7"/>
            <p:cNvSpPr/>
            <p:nvPr/>
          </p:nvSpPr>
          <p:spPr>
            <a:xfrm>
              <a:off x="4642975" y="28644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697"/>
                    <a:pt x="1" y="478"/>
                    <a:pt x="1" y="279"/>
                  </a:cubicBezTo>
                  <a:cubicBezTo>
                    <a:pt x="1" y="80"/>
                    <a:pt x="140" y="1"/>
                    <a:pt x="31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7"/>
            <p:cNvSpPr/>
            <p:nvPr/>
          </p:nvSpPr>
          <p:spPr>
            <a:xfrm>
              <a:off x="4720075" y="2909200"/>
              <a:ext cx="15425" cy="21925"/>
            </a:xfrm>
            <a:custGeom>
              <a:avLst/>
              <a:gdLst/>
              <a:ahLst/>
              <a:cxnLst/>
              <a:rect l="l" t="t" r="r" b="b"/>
              <a:pathLst>
                <a:path w="617" h="877" extrusionOk="0">
                  <a:moveTo>
                    <a:pt x="617" y="618"/>
                  </a:moveTo>
                  <a:cubicBezTo>
                    <a:pt x="617" y="797"/>
                    <a:pt x="478" y="876"/>
                    <a:pt x="318" y="797"/>
                  </a:cubicBezTo>
                  <a:cubicBezTo>
                    <a:pt x="139" y="697"/>
                    <a:pt x="0" y="458"/>
                    <a:pt x="0" y="259"/>
                  </a:cubicBezTo>
                  <a:cubicBezTo>
                    <a:pt x="0" y="61"/>
                    <a:pt x="139" y="1"/>
                    <a:pt x="318" y="80"/>
                  </a:cubicBezTo>
                  <a:cubicBezTo>
                    <a:pt x="478" y="180"/>
                    <a:pt x="617" y="419"/>
                    <a:pt x="617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7"/>
            <p:cNvSpPr/>
            <p:nvPr/>
          </p:nvSpPr>
          <p:spPr>
            <a:xfrm>
              <a:off x="4797150" y="29534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299" y="796"/>
                  </a:cubicBezTo>
                  <a:cubicBezTo>
                    <a:pt x="140" y="697"/>
                    <a:pt x="0" y="458"/>
                    <a:pt x="0" y="279"/>
                  </a:cubicBezTo>
                  <a:cubicBezTo>
                    <a:pt x="0" y="80"/>
                    <a:pt x="140" y="0"/>
                    <a:pt x="29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7"/>
            <p:cNvSpPr/>
            <p:nvPr/>
          </p:nvSpPr>
          <p:spPr>
            <a:xfrm>
              <a:off x="3796050" y="2446200"/>
              <a:ext cx="14950" cy="21900"/>
            </a:xfrm>
            <a:custGeom>
              <a:avLst/>
              <a:gdLst/>
              <a:ahLst/>
              <a:cxnLst/>
              <a:rect l="l" t="t" r="r" b="b"/>
              <a:pathLst>
                <a:path w="598" h="876" extrusionOk="0">
                  <a:moveTo>
                    <a:pt x="597" y="617"/>
                  </a:moveTo>
                  <a:cubicBezTo>
                    <a:pt x="597" y="816"/>
                    <a:pt x="458" y="876"/>
                    <a:pt x="299" y="796"/>
                  </a:cubicBezTo>
                  <a:cubicBezTo>
                    <a:pt x="140" y="697"/>
                    <a:pt x="1" y="458"/>
                    <a:pt x="1" y="259"/>
                  </a:cubicBezTo>
                  <a:cubicBezTo>
                    <a:pt x="1" y="60"/>
                    <a:pt x="140" y="1"/>
                    <a:pt x="299" y="80"/>
                  </a:cubicBezTo>
                  <a:cubicBezTo>
                    <a:pt x="458" y="180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7"/>
            <p:cNvSpPr/>
            <p:nvPr/>
          </p:nvSpPr>
          <p:spPr>
            <a:xfrm>
              <a:off x="3873125" y="24904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17"/>
                  </a:moveTo>
                  <a:cubicBezTo>
                    <a:pt x="598" y="816"/>
                    <a:pt x="458" y="895"/>
                    <a:pt x="299" y="796"/>
                  </a:cubicBezTo>
                  <a:cubicBezTo>
                    <a:pt x="120" y="696"/>
                    <a:pt x="1" y="458"/>
                    <a:pt x="1" y="279"/>
                  </a:cubicBezTo>
                  <a:cubicBezTo>
                    <a:pt x="1" y="80"/>
                    <a:pt x="120" y="0"/>
                    <a:pt x="299" y="100"/>
                  </a:cubicBezTo>
                  <a:cubicBezTo>
                    <a:pt x="458" y="199"/>
                    <a:pt x="598" y="438"/>
                    <a:pt x="598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7"/>
            <p:cNvSpPr/>
            <p:nvPr/>
          </p:nvSpPr>
          <p:spPr>
            <a:xfrm>
              <a:off x="3949725" y="25347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3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717"/>
                    <a:pt x="0" y="478"/>
                    <a:pt x="0" y="279"/>
                  </a:cubicBezTo>
                  <a:cubicBezTo>
                    <a:pt x="0" y="80"/>
                    <a:pt x="140" y="1"/>
                    <a:pt x="319" y="100"/>
                  </a:cubicBezTo>
                  <a:cubicBezTo>
                    <a:pt x="478" y="200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7"/>
            <p:cNvSpPr/>
            <p:nvPr/>
          </p:nvSpPr>
          <p:spPr>
            <a:xfrm>
              <a:off x="4026800" y="2579475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617" y="618"/>
                  </a:moveTo>
                  <a:cubicBezTo>
                    <a:pt x="617" y="817"/>
                    <a:pt x="478" y="896"/>
                    <a:pt x="319" y="797"/>
                  </a:cubicBezTo>
                  <a:cubicBezTo>
                    <a:pt x="140" y="697"/>
                    <a:pt x="1" y="459"/>
                    <a:pt x="1" y="260"/>
                  </a:cubicBezTo>
                  <a:cubicBezTo>
                    <a:pt x="1" y="81"/>
                    <a:pt x="140" y="1"/>
                    <a:pt x="319" y="100"/>
                  </a:cubicBezTo>
                  <a:cubicBezTo>
                    <a:pt x="478" y="200"/>
                    <a:pt x="617" y="419"/>
                    <a:pt x="617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7"/>
            <p:cNvSpPr/>
            <p:nvPr/>
          </p:nvSpPr>
          <p:spPr>
            <a:xfrm>
              <a:off x="4103900" y="262375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617" y="637"/>
                  </a:moveTo>
                  <a:cubicBezTo>
                    <a:pt x="617" y="816"/>
                    <a:pt x="478" y="896"/>
                    <a:pt x="318" y="796"/>
                  </a:cubicBezTo>
                  <a:cubicBezTo>
                    <a:pt x="139" y="697"/>
                    <a:pt x="0" y="478"/>
                    <a:pt x="0" y="279"/>
                  </a:cubicBezTo>
                  <a:cubicBezTo>
                    <a:pt x="0" y="80"/>
                    <a:pt x="139" y="0"/>
                    <a:pt x="318" y="100"/>
                  </a:cubicBezTo>
                  <a:cubicBezTo>
                    <a:pt x="478" y="199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7"/>
            <p:cNvSpPr/>
            <p:nvPr/>
          </p:nvSpPr>
          <p:spPr>
            <a:xfrm>
              <a:off x="4180975" y="26685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299" y="796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80"/>
                    <a:pt x="140" y="1"/>
                    <a:pt x="299" y="100"/>
                  </a:cubicBezTo>
                  <a:cubicBezTo>
                    <a:pt x="478" y="180"/>
                    <a:pt x="617" y="419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7"/>
            <p:cNvSpPr/>
            <p:nvPr/>
          </p:nvSpPr>
          <p:spPr>
            <a:xfrm>
              <a:off x="4258050" y="27127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299" y="796"/>
                  </a:cubicBezTo>
                  <a:cubicBezTo>
                    <a:pt x="140" y="696"/>
                    <a:pt x="1" y="458"/>
                    <a:pt x="1" y="279"/>
                  </a:cubicBezTo>
                  <a:cubicBezTo>
                    <a:pt x="1" y="80"/>
                    <a:pt x="140" y="0"/>
                    <a:pt x="29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7"/>
            <p:cNvSpPr/>
            <p:nvPr/>
          </p:nvSpPr>
          <p:spPr>
            <a:xfrm>
              <a:off x="4335150" y="2757525"/>
              <a:ext cx="14925" cy="21900"/>
            </a:xfrm>
            <a:custGeom>
              <a:avLst/>
              <a:gdLst/>
              <a:ahLst/>
              <a:cxnLst/>
              <a:rect l="l" t="t" r="r" b="b"/>
              <a:pathLst>
                <a:path w="597" h="876" extrusionOk="0">
                  <a:moveTo>
                    <a:pt x="597" y="617"/>
                  </a:moveTo>
                  <a:cubicBezTo>
                    <a:pt x="597" y="816"/>
                    <a:pt x="478" y="876"/>
                    <a:pt x="299" y="796"/>
                  </a:cubicBezTo>
                  <a:cubicBezTo>
                    <a:pt x="139" y="697"/>
                    <a:pt x="0" y="458"/>
                    <a:pt x="0" y="259"/>
                  </a:cubicBezTo>
                  <a:cubicBezTo>
                    <a:pt x="0" y="60"/>
                    <a:pt x="139" y="1"/>
                    <a:pt x="299" y="80"/>
                  </a:cubicBezTo>
                  <a:cubicBezTo>
                    <a:pt x="478" y="180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7"/>
            <p:cNvSpPr/>
            <p:nvPr/>
          </p:nvSpPr>
          <p:spPr>
            <a:xfrm>
              <a:off x="4412225" y="28018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7" y="617"/>
                  </a:moveTo>
                  <a:cubicBezTo>
                    <a:pt x="597" y="816"/>
                    <a:pt x="458" y="895"/>
                    <a:pt x="299" y="796"/>
                  </a:cubicBezTo>
                  <a:cubicBezTo>
                    <a:pt x="140" y="696"/>
                    <a:pt x="1" y="458"/>
                    <a:pt x="1" y="259"/>
                  </a:cubicBezTo>
                  <a:cubicBezTo>
                    <a:pt x="1" y="80"/>
                    <a:pt x="140" y="0"/>
                    <a:pt x="299" y="99"/>
                  </a:cubicBezTo>
                  <a:cubicBezTo>
                    <a:pt x="458" y="199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7"/>
            <p:cNvSpPr/>
            <p:nvPr/>
          </p:nvSpPr>
          <p:spPr>
            <a:xfrm>
              <a:off x="4489300" y="28460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37"/>
                  </a:moveTo>
                  <a:cubicBezTo>
                    <a:pt x="598" y="816"/>
                    <a:pt x="458" y="896"/>
                    <a:pt x="299" y="796"/>
                  </a:cubicBezTo>
                  <a:cubicBezTo>
                    <a:pt x="120" y="697"/>
                    <a:pt x="1" y="478"/>
                    <a:pt x="1" y="279"/>
                  </a:cubicBezTo>
                  <a:cubicBezTo>
                    <a:pt x="1" y="80"/>
                    <a:pt x="120" y="0"/>
                    <a:pt x="299" y="100"/>
                  </a:cubicBezTo>
                  <a:cubicBezTo>
                    <a:pt x="458" y="199"/>
                    <a:pt x="598" y="438"/>
                    <a:pt x="598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7"/>
            <p:cNvSpPr/>
            <p:nvPr/>
          </p:nvSpPr>
          <p:spPr>
            <a:xfrm>
              <a:off x="4565900" y="28908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9" y="797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80"/>
                    <a:pt x="140" y="1"/>
                    <a:pt x="319" y="100"/>
                  </a:cubicBezTo>
                  <a:cubicBezTo>
                    <a:pt x="478" y="200"/>
                    <a:pt x="617" y="419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7"/>
            <p:cNvSpPr/>
            <p:nvPr/>
          </p:nvSpPr>
          <p:spPr>
            <a:xfrm>
              <a:off x="4642975" y="29350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319" y="796"/>
                  </a:cubicBezTo>
                  <a:cubicBezTo>
                    <a:pt x="140" y="697"/>
                    <a:pt x="1" y="478"/>
                    <a:pt x="1" y="279"/>
                  </a:cubicBezTo>
                  <a:cubicBezTo>
                    <a:pt x="1" y="80"/>
                    <a:pt x="140" y="0"/>
                    <a:pt x="31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7"/>
            <p:cNvSpPr/>
            <p:nvPr/>
          </p:nvSpPr>
          <p:spPr>
            <a:xfrm>
              <a:off x="4720075" y="2979825"/>
              <a:ext cx="15425" cy="21900"/>
            </a:xfrm>
            <a:custGeom>
              <a:avLst/>
              <a:gdLst/>
              <a:ahLst/>
              <a:cxnLst/>
              <a:rect l="l" t="t" r="r" b="b"/>
              <a:pathLst>
                <a:path w="617" h="876" extrusionOk="0">
                  <a:moveTo>
                    <a:pt x="617" y="617"/>
                  </a:moveTo>
                  <a:cubicBezTo>
                    <a:pt x="617" y="816"/>
                    <a:pt x="478" y="876"/>
                    <a:pt x="318" y="796"/>
                  </a:cubicBezTo>
                  <a:cubicBezTo>
                    <a:pt x="139" y="697"/>
                    <a:pt x="0" y="458"/>
                    <a:pt x="0" y="259"/>
                  </a:cubicBezTo>
                  <a:cubicBezTo>
                    <a:pt x="0" y="60"/>
                    <a:pt x="139" y="1"/>
                    <a:pt x="318" y="80"/>
                  </a:cubicBezTo>
                  <a:cubicBezTo>
                    <a:pt x="478" y="180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7"/>
            <p:cNvSpPr/>
            <p:nvPr/>
          </p:nvSpPr>
          <p:spPr>
            <a:xfrm>
              <a:off x="4797150" y="30241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299" y="796"/>
                  </a:cubicBezTo>
                  <a:cubicBezTo>
                    <a:pt x="140" y="696"/>
                    <a:pt x="0" y="458"/>
                    <a:pt x="0" y="279"/>
                  </a:cubicBezTo>
                  <a:cubicBezTo>
                    <a:pt x="0" y="80"/>
                    <a:pt x="140" y="0"/>
                    <a:pt x="29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7"/>
            <p:cNvSpPr/>
            <p:nvPr/>
          </p:nvSpPr>
          <p:spPr>
            <a:xfrm>
              <a:off x="3796050" y="2516825"/>
              <a:ext cx="14950" cy="21900"/>
            </a:xfrm>
            <a:custGeom>
              <a:avLst/>
              <a:gdLst/>
              <a:ahLst/>
              <a:cxnLst/>
              <a:rect l="l" t="t" r="r" b="b"/>
              <a:pathLst>
                <a:path w="598" h="876" extrusionOk="0">
                  <a:moveTo>
                    <a:pt x="597" y="617"/>
                  </a:moveTo>
                  <a:cubicBezTo>
                    <a:pt x="597" y="796"/>
                    <a:pt x="458" y="876"/>
                    <a:pt x="299" y="796"/>
                  </a:cubicBezTo>
                  <a:cubicBezTo>
                    <a:pt x="140" y="697"/>
                    <a:pt x="1" y="458"/>
                    <a:pt x="1" y="259"/>
                  </a:cubicBezTo>
                  <a:cubicBezTo>
                    <a:pt x="1" y="60"/>
                    <a:pt x="140" y="0"/>
                    <a:pt x="299" y="80"/>
                  </a:cubicBezTo>
                  <a:cubicBezTo>
                    <a:pt x="458" y="180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7"/>
            <p:cNvSpPr/>
            <p:nvPr/>
          </p:nvSpPr>
          <p:spPr>
            <a:xfrm>
              <a:off x="3873125" y="2561075"/>
              <a:ext cx="14950" cy="22425"/>
            </a:xfrm>
            <a:custGeom>
              <a:avLst/>
              <a:gdLst/>
              <a:ahLst/>
              <a:cxnLst/>
              <a:rect l="l" t="t" r="r" b="b"/>
              <a:pathLst>
                <a:path w="598" h="897" extrusionOk="0">
                  <a:moveTo>
                    <a:pt x="598" y="618"/>
                  </a:moveTo>
                  <a:cubicBezTo>
                    <a:pt x="598" y="817"/>
                    <a:pt x="458" y="896"/>
                    <a:pt x="299" y="797"/>
                  </a:cubicBezTo>
                  <a:cubicBezTo>
                    <a:pt x="120" y="697"/>
                    <a:pt x="1" y="458"/>
                    <a:pt x="1" y="279"/>
                  </a:cubicBezTo>
                  <a:cubicBezTo>
                    <a:pt x="1" y="81"/>
                    <a:pt x="120" y="1"/>
                    <a:pt x="299" y="100"/>
                  </a:cubicBezTo>
                  <a:cubicBezTo>
                    <a:pt x="458" y="200"/>
                    <a:pt x="598" y="439"/>
                    <a:pt x="598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7"/>
            <p:cNvSpPr/>
            <p:nvPr/>
          </p:nvSpPr>
          <p:spPr>
            <a:xfrm>
              <a:off x="3949725" y="26053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3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717"/>
                    <a:pt x="0" y="478"/>
                    <a:pt x="0" y="279"/>
                  </a:cubicBezTo>
                  <a:cubicBezTo>
                    <a:pt x="0" y="80"/>
                    <a:pt x="140" y="0"/>
                    <a:pt x="319" y="100"/>
                  </a:cubicBezTo>
                  <a:cubicBezTo>
                    <a:pt x="478" y="199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7"/>
            <p:cNvSpPr/>
            <p:nvPr/>
          </p:nvSpPr>
          <p:spPr>
            <a:xfrm>
              <a:off x="4026800" y="26501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697"/>
                    <a:pt x="1" y="458"/>
                    <a:pt x="1" y="259"/>
                  </a:cubicBezTo>
                  <a:cubicBezTo>
                    <a:pt x="1" y="80"/>
                    <a:pt x="140" y="1"/>
                    <a:pt x="319" y="100"/>
                  </a:cubicBezTo>
                  <a:cubicBezTo>
                    <a:pt x="478" y="200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7"/>
            <p:cNvSpPr/>
            <p:nvPr/>
          </p:nvSpPr>
          <p:spPr>
            <a:xfrm>
              <a:off x="4103900" y="269437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617" y="637"/>
                  </a:moveTo>
                  <a:cubicBezTo>
                    <a:pt x="617" y="816"/>
                    <a:pt x="478" y="895"/>
                    <a:pt x="318" y="796"/>
                  </a:cubicBezTo>
                  <a:cubicBezTo>
                    <a:pt x="139" y="696"/>
                    <a:pt x="0" y="478"/>
                    <a:pt x="0" y="279"/>
                  </a:cubicBezTo>
                  <a:cubicBezTo>
                    <a:pt x="0" y="80"/>
                    <a:pt x="139" y="0"/>
                    <a:pt x="318" y="100"/>
                  </a:cubicBezTo>
                  <a:cubicBezTo>
                    <a:pt x="478" y="199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7"/>
            <p:cNvSpPr/>
            <p:nvPr/>
          </p:nvSpPr>
          <p:spPr>
            <a:xfrm>
              <a:off x="4180975" y="27391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299" y="796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80"/>
                    <a:pt x="140" y="1"/>
                    <a:pt x="299" y="100"/>
                  </a:cubicBezTo>
                  <a:cubicBezTo>
                    <a:pt x="478" y="180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7"/>
            <p:cNvSpPr/>
            <p:nvPr/>
          </p:nvSpPr>
          <p:spPr>
            <a:xfrm>
              <a:off x="4258050" y="2783375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617" y="618"/>
                  </a:moveTo>
                  <a:cubicBezTo>
                    <a:pt x="617" y="817"/>
                    <a:pt x="478" y="896"/>
                    <a:pt x="299" y="797"/>
                  </a:cubicBezTo>
                  <a:cubicBezTo>
                    <a:pt x="140" y="697"/>
                    <a:pt x="1" y="478"/>
                    <a:pt x="1" y="279"/>
                  </a:cubicBezTo>
                  <a:cubicBezTo>
                    <a:pt x="1" y="81"/>
                    <a:pt x="140" y="1"/>
                    <a:pt x="299" y="100"/>
                  </a:cubicBezTo>
                  <a:cubicBezTo>
                    <a:pt x="478" y="200"/>
                    <a:pt x="617" y="439"/>
                    <a:pt x="617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7"/>
            <p:cNvSpPr/>
            <p:nvPr/>
          </p:nvSpPr>
          <p:spPr>
            <a:xfrm>
              <a:off x="4335150" y="2828150"/>
              <a:ext cx="14925" cy="21900"/>
            </a:xfrm>
            <a:custGeom>
              <a:avLst/>
              <a:gdLst/>
              <a:ahLst/>
              <a:cxnLst/>
              <a:rect l="l" t="t" r="r" b="b"/>
              <a:pathLst>
                <a:path w="597" h="876" extrusionOk="0">
                  <a:moveTo>
                    <a:pt x="597" y="617"/>
                  </a:moveTo>
                  <a:cubicBezTo>
                    <a:pt x="597" y="816"/>
                    <a:pt x="478" y="876"/>
                    <a:pt x="299" y="796"/>
                  </a:cubicBezTo>
                  <a:cubicBezTo>
                    <a:pt x="139" y="697"/>
                    <a:pt x="0" y="458"/>
                    <a:pt x="0" y="259"/>
                  </a:cubicBezTo>
                  <a:cubicBezTo>
                    <a:pt x="0" y="60"/>
                    <a:pt x="139" y="0"/>
                    <a:pt x="299" y="80"/>
                  </a:cubicBezTo>
                  <a:cubicBezTo>
                    <a:pt x="478" y="179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7"/>
            <p:cNvSpPr/>
            <p:nvPr/>
          </p:nvSpPr>
          <p:spPr>
            <a:xfrm>
              <a:off x="4412225" y="28724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7" y="617"/>
                  </a:moveTo>
                  <a:cubicBezTo>
                    <a:pt x="597" y="816"/>
                    <a:pt x="458" y="896"/>
                    <a:pt x="299" y="796"/>
                  </a:cubicBezTo>
                  <a:cubicBezTo>
                    <a:pt x="140" y="697"/>
                    <a:pt x="1" y="458"/>
                    <a:pt x="1" y="279"/>
                  </a:cubicBezTo>
                  <a:cubicBezTo>
                    <a:pt x="1" y="80"/>
                    <a:pt x="140" y="1"/>
                    <a:pt x="299" y="100"/>
                  </a:cubicBezTo>
                  <a:cubicBezTo>
                    <a:pt x="458" y="200"/>
                    <a:pt x="597" y="43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7"/>
            <p:cNvSpPr/>
            <p:nvPr/>
          </p:nvSpPr>
          <p:spPr>
            <a:xfrm>
              <a:off x="4489300" y="29166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37"/>
                  </a:moveTo>
                  <a:cubicBezTo>
                    <a:pt x="598" y="816"/>
                    <a:pt x="458" y="895"/>
                    <a:pt x="299" y="796"/>
                  </a:cubicBezTo>
                  <a:cubicBezTo>
                    <a:pt x="120" y="716"/>
                    <a:pt x="1" y="478"/>
                    <a:pt x="1" y="279"/>
                  </a:cubicBezTo>
                  <a:cubicBezTo>
                    <a:pt x="1" y="80"/>
                    <a:pt x="120" y="0"/>
                    <a:pt x="299" y="100"/>
                  </a:cubicBezTo>
                  <a:cubicBezTo>
                    <a:pt x="458" y="199"/>
                    <a:pt x="598" y="438"/>
                    <a:pt x="598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7"/>
            <p:cNvSpPr/>
            <p:nvPr/>
          </p:nvSpPr>
          <p:spPr>
            <a:xfrm>
              <a:off x="4565900" y="29614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80"/>
                    <a:pt x="140" y="1"/>
                    <a:pt x="319" y="100"/>
                  </a:cubicBezTo>
                  <a:cubicBezTo>
                    <a:pt x="478" y="200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7"/>
            <p:cNvSpPr/>
            <p:nvPr/>
          </p:nvSpPr>
          <p:spPr>
            <a:xfrm>
              <a:off x="4642975" y="30057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319" y="796"/>
                  </a:cubicBezTo>
                  <a:cubicBezTo>
                    <a:pt x="140" y="696"/>
                    <a:pt x="1" y="477"/>
                    <a:pt x="1" y="279"/>
                  </a:cubicBezTo>
                  <a:cubicBezTo>
                    <a:pt x="1" y="80"/>
                    <a:pt x="140" y="0"/>
                    <a:pt x="31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7"/>
            <p:cNvSpPr/>
            <p:nvPr/>
          </p:nvSpPr>
          <p:spPr>
            <a:xfrm>
              <a:off x="4720075" y="305045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8" y="796"/>
                  </a:cubicBezTo>
                  <a:cubicBezTo>
                    <a:pt x="139" y="697"/>
                    <a:pt x="0" y="458"/>
                    <a:pt x="0" y="259"/>
                  </a:cubicBezTo>
                  <a:cubicBezTo>
                    <a:pt x="0" y="80"/>
                    <a:pt x="139" y="0"/>
                    <a:pt x="318" y="100"/>
                  </a:cubicBezTo>
                  <a:cubicBezTo>
                    <a:pt x="478" y="17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7"/>
            <p:cNvSpPr/>
            <p:nvPr/>
          </p:nvSpPr>
          <p:spPr>
            <a:xfrm>
              <a:off x="4797150" y="3094700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617" y="618"/>
                  </a:moveTo>
                  <a:cubicBezTo>
                    <a:pt x="617" y="816"/>
                    <a:pt x="478" y="896"/>
                    <a:pt x="299" y="797"/>
                  </a:cubicBezTo>
                  <a:cubicBezTo>
                    <a:pt x="140" y="697"/>
                    <a:pt x="0" y="458"/>
                    <a:pt x="0" y="279"/>
                  </a:cubicBezTo>
                  <a:cubicBezTo>
                    <a:pt x="0" y="80"/>
                    <a:pt x="140" y="1"/>
                    <a:pt x="299" y="100"/>
                  </a:cubicBezTo>
                  <a:cubicBezTo>
                    <a:pt x="478" y="200"/>
                    <a:pt x="617" y="438"/>
                    <a:pt x="617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7"/>
            <p:cNvSpPr/>
            <p:nvPr/>
          </p:nvSpPr>
          <p:spPr>
            <a:xfrm>
              <a:off x="3796050" y="2587450"/>
              <a:ext cx="14950" cy="21900"/>
            </a:xfrm>
            <a:custGeom>
              <a:avLst/>
              <a:gdLst/>
              <a:ahLst/>
              <a:cxnLst/>
              <a:rect l="l" t="t" r="r" b="b"/>
              <a:pathLst>
                <a:path w="598" h="876" extrusionOk="0">
                  <a:moveTo>
                    <a:pt x="597" y="617"/>
                  </a:moveTo>
                  <a:cubicBezTo>
                    <a:pt x="597" y="816"/>
                    <a:pt x="458" y="876"/>
                    <a:pt x="299" y="796"/>
                  </a:cubicBezTo>
                  <a:cubicBezTo>
                    <a:pt x="140" y="696"/>
                    <a:pt x="1" y="458"/>
                    <a:pt x="1" y="259"/>
                  </a:cubicBezTo>
                  <a:cubicBezTo>
                    <a:pt x="1" y="80"/>
                    <a:pt x="140" y="0"/>
                    <a:pt x="299" y="100"/>
                  </a:cubicBezTo>
                  <a:cubicBezTo>
                    <a:pt x="458" y="179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7"/>
            <p:cNvSpPr/>
            <p:nvPr/>
          </p:nvSpPr>
          <p:spPr>
            <a:xfrm>
              <a:off x="3873125" y="26317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17"/>
                  </a:moveTo>
                  <a:cubicBezTo>
                    <a:pt x="598" y="816"/>
                    <a:pt x="458" y="896"/>
                    <a:pt x="299" y="796"/>
                  </a:cubicBezTo>
                  <a:cubicBezTo>
                    <a:pt x="120" y="697"/>
                    <a:pt x="1" y="458"/>
                    <a:pt x="1" y="279"/>
                  </a:cubicBezTo>
                  <a:cubicBezTo>
                    <a:pt x="1" y="80"/>
                    <a:pt x="120" y="1"/>
                    <a:pt x="299" y="100"/>
                  </a:cubicBezTo>
                  <a:cubicBezTo>
                    <a:pt x="458" y="200"/>
                    <a:pt x="598" y="438"/>
                    <a:pt x="598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7"/>
            <p:cNvSpPr/>
            <p:nvPr/>
          </p:nvSpPr>
          <p:spPr>
            <a:xfrm>
              <a:off x="3949725" y="26759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37"/>
                  </a:moveTo>
                  <a:cubicBezTo>
                    <a:pt x="617" y="816"/>
                    <a:pt x="478" y="895"/>
                    <a:pt x="319" y="796"/>
                  </a:cubicBezTo>
                  <a:cubicBezTo>
                    <a:pt x="140" y="716"/>
                    <a:pt x="0" y="478"/>
                    <a:pt x="0" y="279"/>
                  </a:cubicBezTo>
                  <a:cubicBezTo>
                    <a:pt x="0" y="80"/>
                    <a:pt x="140" y="0"/>
                    <a:pt x="319" y="100"/>
                  </a:cubicBezTo>
                  <a:cubicBezTo>
                    <a:pt x="478" y="199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7"/>
            <p:cNvSpPr/>
            <p:nvPr/>
          </p:nvSpPr>
          <p:spPr>
            <a:xfrm>
              <a:off x="4026800" y="27207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697"/>
                    <a:pt x="1" y="458"/>
                    <a:pt x="1" y="279"/>
                  </a:cubicBezTo>
                  <a:cubicBezTo>
                    <a:pt x="1" y="80"/>
                    <a:pt x="140" y="1"/>
                    <a:pt x="319" y="100"/>
                  </a:cubicBezTo>
                  <a:cubicBezTo>
                    <a:pt x="478" y="19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7"/>
            <p:cNvSpPr/>
            <p:nvPr/>
          </p:nvSpPr>
          <p:spPr>
            <a:xfrm>
              <a:off x="4103900" y="2764975"/>
              <a:ext cx="15425" cy="22425"/>
            </a:xfrm>
            <a:custGeom>
              <a:avLst/>
              <a:gdLst/>
              <a:ahLst/>
              <a:cxnLst/>
              <a:rect l="l" t="t" r="r" b="b"/>
              <a:pathLst>
                <a:path w="617" h="897" extrusionOk="0">
                  <a:moveTo>
                    <a:pt x="617" y="638"/>
                  </a:moveTo>
                  <a:cubicBezTo>
                    <a:pt x="617" y="817"/>
                    <a:pt x="478" y="896"/>
                    <a:pt x="318" y="797"/>
                  </a:cubicBezTo>
                  <a:cubicBezTo>
                    <a:pt x="139" y="697"/>
                    <a:pt x="0" y="478"/>
                    <a:pt x="0" y="279"/>
                  </a:cubicBezTo>
                  <a:cubicBezTo>
                    <a:pt x="0" y="81"/>
                    <a:pt x="139" y="1"/>
                    <a:pt x="318" y="100"/>
                  </a:cubicBezTo>
                  <a:cubicBezTo>
                    <a:pt x="478" y="200"/>
                    <a:pt x="617" y="439"/>
                    <a:pt x="617" y="63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7"/>
            <p:cNvSpPr/>
            <p:nvPr/>
          </p:nvSpPr>
          <p:spPr>
            <a:xfrm>
              <a:off x="4180975" y="2809750"/>
              <a:ext cx="15450" cy="21900"/>
            </a:xfrm>
            <a:custGeom>
              <a:avLst/>
              <a:gdLst/>
              <a:ahLst/>
              <a:cxnLst/>
              <a:rect l="l" t="t" r="r" b="b"/>
              <a:pathLst>
                <a:path w="618" h="876" extrusionOk="0">
                  <a:moveTo>
                    <a:pt x="617" y="617"/>
                  </a:moveTo>
                  <a:cubicBezTo>
                    <a:pt x="617" y="816"/>
                    <a:pt x="478" y="876"/>
                    <a:pt x="299" y="796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80"/>
                    <a:pt x="140" y="0"/>
                    <a:pt x="299" y="100"/>
                  </a:cubicBezTo>
                  <a:cubicBezTo>
                    <a:pt x="478" y="17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7"/>
            <p:cNvSpPr/>
            <p:nvPr/>
          </p:nvSpPr>
          <p:spPr>
            <a:xfrm>
              <a:off x="4258050" y="28540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299" y="796"/>
                  </a:cubicBezTo>
                  <a:cubicBezTo>
                    <a:pt x="140" y="697"/>
                    <a:pt x="1" y="478"/>
                    <a:pt x="1" y="279"/>
                  </a:cubicBezTo>
                  <a:cubicBezTo>
                    <a:pt x="1" y="80"/>
                    <a:pt x="140" y="1"/>
                    <a:pt x="299" y="100"/>
                  </a:cubicBezTo>
                  <a:cubicBezTo>
                    <a:pt x="478" y="200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7"/>
            <p:cNvSpPr/>
            <p:nvPr/>
          </p:nvSpPr>
          <p:spPr>
            <a:xfrm>
              <a:off x="4335150" y="2898775"/>
              <a:ext cx="14925" cy="21900"/>
            </a:xfrm>
            <a:custGeom>
              <a:avLst/>
              <a:gdLst/>
              <a:ahLst/>
              <a:cxnLst/>
              <a:rect l="l" t="t" r="r" b="b"/>
              <a:pathLst>
                <a:path w="597" h="876" extrusionOk="0">
                  <a:moveTo>
                    <a:pt x="597" y="617"/>
                  </a:moveTo>
                  <a:cubicBezTo>
                    <a:pt x="597" y="796"/>
                    <a:pt x="478" y="875"/>
                    <a:pt x="299" y="796"/>
                  </a:cubicBezTo>
                  <a:cubicBezTo>
                    <a:pt x="139" y="696"/>
                    <a:pt x="0" y="458"/>
                    <a:pt x="0" y="259"/>
                  </a:cubicBezTo>
                  <a:cubicBezTo>
                    <a:pt x="0" y="60"/>
                    <a:pt x="139" y="0"/>
                    <a:pt x="299" y="80"/>
                  </a:cubicBezTo>
                  <a:cubicBezTo>
                    <a:pt x="478" y="179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7"/>
            <p:cNvSpPr/>
            <p:nvPr/>
          </p:nvSpPr>
          <p:spPr>
            <a:xfrm>
              <a:off x="4412225" y="29430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7" y="617"/>
                  </a:moveTo>
                  <a:cubicBezTo>
                    <a:pt x="597" y="816"/>
                    <a:pt x="458" y="896"/>
                    <a:pt x="299" y="796"/>
                  </a:cubicBezTo>
                  <a:cubicBezTo>
                    <a:pt x="140" y="697"/>
                    <a:pt x="1" y="458"/>
                    <a:pt x="1" y="279"/>
                  </a:cubicBezTo>
                  <a:cubicBezTo>
                    <a:pt x="1" y="80"/>
                    <a:pt x="140" y="1"/>
                    <a:pt x="299" y="100"/>
                  </a:cubicBezTo>
                  <a:cubicBezTo>
                    <a:pt x="458" y="199"/>
                    <a:pt x="597" y="43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7"/>
            <p:cNvSpPr/>
            <p:nvPr/>
          </p:nvSpPr>
          <p:spPr>
            <a:xfrm>
              <a:off x="4489300" y="29873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37"/>
                  </a:moveTo>
                  <a:cubicBezTo>
                    <a:pt x="598" y="816"/>
                    <a:pt x="458" y="895"/>
                    <a:pt x="299" y="796"/>
                  </a:cubicBezTo>
                  <a:cubicBezTo>
                    <a:pt x="120" y="716"/>
                    <a:pt x="1" y="477"/>
                    <a:pt x="1" y="279"/>
                  </a:cubicBezTo>
                  <a:cubicBezTo>
                    <a:pt x="1" y="80"/>
                    <a:pt x="120" y="0"/>
                    <a:pt x="299" y="99"/>
                  </a:cubicBezTo>
                  <a:cubicBezTo>
                    <a:pt x="458" y="199"/>
                    <a:pt x="598" y="438"/>
                    <a:pt x="598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7"/>
            <p:cNvSpPr/>
            <p:nvPr/>
          </p:nvSpPr>
          <p:spPr>
            <a:xfrm>
              <a:off x="4565900" y="30320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80"/>
                    <a:pt x="140" y="0"/>
                    <a:pt x="319" y="100"/>
                  </a:cubicBezTo>
                  <a:cubicBezTo>
                    <a:pt x="478" y="19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7"/>
            <p:cNvSpPr/>
            <p:nvPr/>
          </p:nvSpPr>
          <p:spPr>
            <a:xfrm>
              <a:off x="4642975" y="30763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37"/>
                  </a:moveTo>
                  <a:cubicBezTo>
                    <a:pt x="617" y="816"/>
                    <a:pt x="478" y="896"/>
                    <a:pt x="319" y="797"/>
                  </a:cubicBezTo>
                  <a:cubicBezTo>
                    <a:pt x="140" y="697"/>
                    <a:pt x="1" y="478"/>
                    <a:pt x="1" y="279"/>
                  </a:cubicBezTo>
                  <a:cubicBezTo>
                    <a:pt x="1" y="80"/>
                    <a:pt x="140" y="1"/>
                    <a:pt x="319" y="100"/>
                  </a:cubicBezTo>
                  <a:cubicBezTo>
                    <a:pt x="478" y="200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7"/>
            <p:cNvSpPr/>
            <p:nvPr/>
          </p:nvSpPr>
          <p:spPr>
            <a:xfrm>
              <a:off x="4720075" y="312107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318" y="796"/>
                  </a:cubicBezTo>
                  <a:cubicBezTo>
                    <a:pt x="139" y="696"/>
                    <a:pt x="0" y="458"/>
                    <a:pt x="0" y="259"/>
                  </a:cubicBezTo>
                  <a:cubicBezTo>
                    <a:pt x="0" y="80"/>
                    <a:pt x="139" y="0"/>
                    <a:pt x="318" y="100"/>
                  </a:cubicBezTo>
                  <a:cubicBezTo>
                    <a:pt x="478" y="17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7"/>
            <p:cNvSpPr/>
            <p:nvPr/>
          </p:nvSpPr>
          <p:spPr>
            <a:xfrm>
              <a:off x="4797150" y="31653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299" y="796"/>
                  </a:cubicBezTo>
                  <a:cubicBezTo>
                    <a:pt x="140" y="697"/>
                    <a:pt x="0" y="458"/>
                    <a:pt x="0" y="279"/>
                  </a:cubicBezTo>
                  <a:cubicBezTo>
                    <a:pt x="0" y="80"/>
                    <a:pt x="140" y="1"/>
                    <a:pt x="299" y="100"/>
                  </a:cubicBezTo>
                  <a:cubicBezTo>
                    <a:pt x="478" y="200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7"/>
            <p:cNvSpPr/>
            <p:nvPr/>
          </p:nvSpPr>
          <p:spPr>
            <a:xfrm>
              <a:off x="3796050" y="26580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7" y="617"/>
                  </a:moveTo>
                  <a:cubicBezTo>
                    <a:pt x="597" y="816"/>
                    <a:pt x="458" y="895"/>
                    <a:pt x="299" y="796"/>
                  </a:cubicBezTo>
                  <a:cubicBezTo>
                    <a:pt x="140" y="696"/>
                    <a:pt x="1" y="458"/>
                    <a:pt x="1" y="259"/>
                  </a:cubicBezTo>
                  <a:cubicBezTo>
                    <a:pt x="1" y="80"/>
                    <a:pt x="140" y="0"/>
                    <a:pt x="299" y="99"/>
                  </a:cubicBezTo>
                  <a:cubicBezTo>
                    <a:pt x="458" y="179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7"/>
            <p:cNvSpPr/>
            <p:nvPr/>
          </p:nvSpPr>
          <p:spPr>
            <a:xfrm>
              <a:off x="3873125" y="27023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17"/>
                  </a:moveTo>
                  <a:cubicBezTo>
                    <a:pt x="598" y="816"/>
                    <a:pt x="458" y="896"/>
                    <a:pt x="299" y="796"/>
                  </a:cubicBezTo>
                  <a:cubicBezTo>
                    <a:pt x="120" y="697"/>
                    <a:pt x="1" y="458"/>
                    <a:pt x="1" y="279"/>
                  </a:cubicBezTo>
                  <a:cubicBezTo>
                    <a:pt x="1" y="80"/>
                    <a:pt x="120" y="0"/>
                    <a:pt x="299" y="100"/>
                  </a:cubicBezTo>
                  <a:cubicBezTo>
                    <a:pt x="458" y="199"/>
                    <a:pt x="598" y="438"/>
                    <a:pt x="598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7"/>
            <p:cNvSpPr/>
            <p:nvPr/>
          </p:nvSpPr>
          <p:spPr>
            <a:xfrm>
              <a:off x="3949725" y="2746575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617" y="637"/>
                  </a:moveTo>
                  <a:cubicBezTo>
                    <a:pt x="617" y="817"/>
                    <a:pt x="478" y="896"/>
                    <a:pt x="319" y="797"/>
                  </a:cubicBezTo>
                  <a:cubicBezTo>
                    <a:pt x="140" y="717"/>
                    <a:pt x="0" y="478"/>
                    <a:pt x="0" y="279"/>
                  </a:cubicBezTo>
                  <a:cubicBezTo>
                    <a:pt x="0" y="80"/>
                    <a:pt x="140" y="1"/>
                    <a:pt x="319" y="100"/>
                  </a:cubicBezTo>
                  <a:cubicBezTo>
                    <a:pt x="478" y="200"/>
                    <a:pt x="617" y="439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7"/>
            <p:cNvSpPr/>
            <p:nvPr/>
          </p:nvSpPr>
          <p:spPr>
            <a:xfrm>
              <a:off x="4026800" y="27913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319" y="796"/>
                  </a:cubicBezTo>
                  <a:cubicBezTo>
                    <a:pt x="140" y="697"/>
                    <a:pt x="1" y="458"/>
                    <a:pt x="1" y="259"/>
                  </a:cubicBezTo>
                  <a:cubicBezTo>
                    <a:pt x="1" y="80"/>
                    <a:pt x="140" y="0"/>
                    <a:pt x="319" y="100"/>
                  </a:cubicBezTo>
                  <a:cubicBezTo>
                    <a:pt x="478" y="19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7"/>
            <p:cNvSpPr/>
            <p:nvPr/>
          </p:nvSpPr>
          <p:spPr>
            <a:xfrm>
              <a:off x="4103900" y="283560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617" y="637"/>
                  </a:moveTo>
                  <a:cubicBezTo>
                    <a:pt x="617" y="816"/>
                    <a:pt x="478" y="896"/>
                    <a:pt x="318" y="796"/>
                  </a:cubicBezTo>
                  <a:cubicBezTo>
                    <a:pt x="139" y="697"/>
                    <a:pt x="0" y="478"/>
                    <a:pt x="0" y="279"/>
                  </a:cubicBezTo>
                  <a:cubicBezTo>
                    <a:pt x="0" y="80"/>
                    <a:pt x="139" y="1"/>
                    <a:pt x="318" y="100"/>
                  </a:cubicBezTo>
                  <a:cubicBezTo>
                    <a:pt x="478" y="200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7"/>
            <p:cNvSpPr/>
            <p:nvPr/>
          </p:nvSpPr>
          <p:spPr>
            <a:xfrm>
              <a:off x="4180975" y="28803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299" y="796"/>
                  </a:cubicBezTo>
                  <a:cubicBezTo>
                    <a:pt x="140" y="696"/>
                    <a:pt x="0" y="458"/>
                    <a:pt x="0" y="259"/>
                  </a:cubicBezTo>
                  <a:cubicBezTo>
                    <a:pt x="0" y="80"/>
                    <a:pt x="140" y="0"/>
                    <a:pt x="299" y="100"/>
                  </a:cubicBezTo>
                  <a:cubicBezTo>
                    <a:pt x="478" y="19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7"/>
            <p:cNvSpPr/>
            <p:nvPr/>
          </p:nvSpPr>
          <p:spPr>
            <a:xfrm>
              <a:off x="4258050" y="29246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299" y="796"/>
                  </a:cubicBezTo>
                  <a:cubicBezTo>
                    <a:pt x="140" y="697"/>
                    <a:pt x="1" y="478"/>
                    <a:pt x="1" y="279"/>
                  </a:cubicBezTo>
                  <a:cubicBezTo>
                    <a:pt x="1" y="80"/>
                    <a:pt x="140" y="1"/>
                    <a:pt x="29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7"/>
            <p:cNvSpPr/>
            <p:nvPr/>
          </p:nvSpPr>
          <p:spPr>
            <a:xfrm>
              <a:off x="4335150" y="2969375"/>
              <a:ext cx="14925" cy="21925"/>
            </a:xfrm>
            <a:custGeom>
              <a:avLst/>
              <a:gdLst/>
              <a:ahLst/>
              <a:cxnLst/>
              <a:rect l="l" t="t" r="r" b="b"/>
              <a:pathLst>
                <a:path w="597" h="877" extrusionOk="0">
                  <a:moveTo>
                    <a:pt x="597" y="618"/>
                  </a:moveTo>
                  <a:cubicBezTo>
                    <a:pt x="597" y="816"/>
                    <a:pt x="478" y="876"/>
                    <a:pt x="299" y="797"/>
                  </a:cubicBezTo>
                  <a:cubicBezTo>
                    <a:pt x="139" y="697"/>
                    <a:pt x="0" y="458"/>
                    <a:pt x="0" y="259"/>
                  </a:cubicBezTo>
                  <a:cubicBezTo>
                    <a:pt x="0" y="61"/>
                    <a:pt x="139" y="1"/>
                    <a:pt x="299" y="80"/>
                  </a:cubicBezTo>
                  <a:cubicBezTo>
                    <a:pt x="478" y="180"/>
                    <a:pt x="597" y="419"/>
                    <a:pt x="597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7"/>
            <p:cNvSpPr/>
            <p:nvPr/>
          </p:nvSpPr>
          <p:spPr>
            <a:xfrm>
              <a:off x="4412225" y="30136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7" y="617"/>
                  </a:moveTo>
                  <a:cubicBezTo>
                    <a:pt x="597" y="816"/>
                    <a:pt x="458" y="895"/>
                    <a:pt x="299" y="796"/>
                  </a:cubicBezTo>
                  <a:cubicBezTo>
                    <a:pt x="140" y="697"/>
                    <a:pt x="1" y="458"/>
                    <a:pt x="1" y="279"/>
                  </a:cubicBezTo>
                  <a:cubicBezTo>
                    <a:pt x="1" y="80"/>
                    <a:pt x="140" y="0"/>
                    <a:pt x="299" y="100"/>
                  </a:cubicBezTo>
                  <a:cubicBezTo>
                    <a:pt x="458" y="199"/>
                    <a:pt x="597" y="43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7"/>
            <p:cNvSpPr/>
            <p:nvPr/>
          </p:nvSpPr>
          <p:spPr>
            <a:xfrm>
              <a:off x="4489300" y="30579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37"/>
                  </a:moveTo>
                  <a:cubicBezTo>
                    <a:pt x="598" y="816"/>
                    <a:pt x="458" y="896"/>
                    <a:pt x="299" y="796"/>
                  </a:cubicBezTo>
                  <a:cubicBezTo>
                    <a:pt x="120" y="717"/>
                    <a:pt x="1" y="478"/>
                    <a:pt x="1" y="279"/>
                  </a:cubicBezTo>
                  <a:cubicBezTo>
                    <a:pt x="1" y="80"/>
                    <a:pt x="120" y="1"/>
                    <a:pt x="299" y="100"/>
                  </a:cubicBezTo>
                  <a:cubicBezTo>
                    <a:pt x="458" y="200"/>
                    <a:pt x="598" y="438"/>
                    <a:pt x="598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7"/>
            <p:cNvSpPr/>
            <p:nvPr/>
          </p:nvSpPr>
          <p:spPr>
            <a:xfrm>
              <a:off x="4565900" y="31026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319" y="796"/>
                  </a:cubicBezTo>
                  <a:cubicBezTo>
                    <a:pt x="140" y="696"/>
                    <a:pt x="0" y="458"/>
                    <a:pt x="0" y="259"/>
                  </a:cubicBezTo>
                  <a:cubicBezTo>
                    <a:pt x="0" y="80"/>
                    <a:pt x="140" y="0"/>
                    <a:pt x="319" y="100"/>
                  </a:cubicBezTo>
                  <a:cubicBezTo>
                    <a:pt x="478" y="19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7"/>
            <p:cNvSpPr/>
            <p:nvPr/>
          </p:nvSpPr>
          <p:spPr>
            <a:xfrm>
              <a:off x="4642975" y="31469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3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697"/>
                    <a:pt x="1" y="478"/>
                    <a:pt x="1" y="279"/>
                  </a:cubicBezTo>
                  <a:cubicBezTo>
                    <a:pt x="1" y="80"/>
                    <a:pt x="140" y="1"/>
                    <a:pt x="319" y="100"/>
                  </a:cubicBezTo>
                  <a:cubicBezTo>
                    <a:pt x="478" y="199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7"/>
            <p:cNvSpPr/>
            <p:nvPr/>
          </p:nvSpPr>
          <p:spPr>
            <a:xfrm>
              <a:off x="4720075" y="3191675"/>
              <a:ext cx="15425" cy="21925"/>
            </a:xfrm>
            <a:custGeom>
              <a:avLst/>
              <a:gdLst/>
              <a:ahLst/>
              <a:cxnLst/>
              <a:rect l="l" t="t" r="r" b="b"/>
              <a:pathLst>
                <a:path w="617" h="877" extrusionOk="0">
                  <a:moveTo>
                    <a:pt x="617" y="618"/>
                  </a:moveTo>
                  <a:cubicBezTo>
                    <a:pt x="617" y="817"/>
                    <a:pt x="478" y="876"/>
                    <a:pt x="318" y="797"/>
                  </a:cubicBezTo>
                  <a:cubicBezTo>
                    <a:pt x="139" y="697"/>
                    <a:pt x="0" y="458"/>
                    <a:pt x="0" y="260"/>
                  </a:cubicBezTo>
                  <a:cubicBezTo>
                    <a:pt x="0" y="80"/>
                    <a:pt x="139" y="1"/>
                    <a:pt x="318" y="80"/>
                  </a:cubicBezTo>
                  <a:cubicBezTo>
                    <a:pt x="478" y="180"/>
                    <a:pt x="617" y="419"/>
                    <a:pt x="617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7"/>
            <p:cNvSpPr/>
            <p:nvPr/>
          </p:nvSpPr>
          <p:spPr>
            <a:xfrm>
              <a:off x="4797150" y="32359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299" y="796"/>
                  </a:cubicBezTo>
                  <a:cubicBezTo>
                    <a:pt x="140" y="697"/>
                    <a:pt x="0" y="478"/>
                    <a:pt x="0" y="279"/>
                  </a:cubicBezTo>
                  <a:cubicBezTo>
                    <a:pt x="0" y="80"/>
                    <a:pt x="140" y="0"/>
                    <a:pt x="29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7"/>
            <p:cNvSpPr/>
            <p:nvPr/>
          </p:nvSpPr>
          <p:spPr>
            <a:xfrm>
              <a:off x="3796050" y="27286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7" y="617"/>
                  </a:moveTo>
                  <a:cubicBezTo>
                    <a:pt x="597" y="816"/>
                    <a:pt x="458" y="896"/>
                    <a:pt x="299" y="796"/>
                  </a:cubicBezTo>
                  <a:cubicBezTo>
                    <a:pt x="140" y="697"/>
                    <a:pt x="1" y="458"/>
                    <a:pt x="1" y="259"/>
                  </a:cubicBezTo>
                  <a:cubicBezTo>
                    <a:pt x="1" y="60"/>
                    <a:pt x="140" y="1"/>
                    <a:pt x="299" y="100"/>
                  </a:cubicBezTo>
                  <a:cubicBezTo>
                    <a:pt x="458" y="180"/>
                    <a:pt x="597" y="419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7"/>
            <p:cNvSpPr/>
            <p:nvPr/>
          </p:nvSpPr>
          <p:spPr>
            <a:xfrm>
              <a:off x="3873125" y="27729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17"/>
                  </a:moveTo>
                  <a:cubicBezTo>
                    <a:pt x="598" y="816"/>
                    <a:pt x="458" y="895"/>
                    <a:pt x="299" y="796"/>
                  </a:cubicBezTo>
                  <a:cubicBezTo>
                    <a:pt x="120" y="696"/>
                    <a:pt x="1" y="458"/>
                    <a:pt x="1" y="279"/>
                  </a:cubicBezTo>
                  <a:cubicBezTo>
                    <a:pt x="1" y="80"/>
                    <a:pt x="120" y="0"/>
                    <a:pt x="299" y="100"/>
                  </a:cubicBezTo>
                  <a:cubicBezTo>
                    <a:pt x="458" y="199"/>
                    <a:pt x="598" y="438"/>
                    <a:pt x="598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7"/>
            <p:cNvSpPr/>
            <p:nvPr/>
          </p:nvSpPr>
          <p:spPr>
            <a:xfrm>
              <a:off x="3949725" y="2817700"/>
              <a:ext cx="15450" cy="21900"/>
            </a:xfrm>
            <a:custGeom>
              <a:avLst/>
              <a:gdLst/>
              <a:ahLst/>
              <a:cxnLst/>
              <a:rect l="l" t="t" r="r" b="b"/>
              <a:pathLst>
                <a:path w="618" h="876" extrusionOk="0">
                  <a:moveTo>
                    <a:pt x="617" y="617"/>
                  </a:moveTo>
                  <a:cubicBezTo>
                    <a:pt x="617" y="816"/>
                    <a:pt x="478" y="876"/>
                    <a:pt x="319" y="796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60"/>
                    <a:pt x="140" y="1"/>
                    <a:pt x="319" y="80"/>
                  </a:cubicBezTo>
                  <a:cubicBezTo>
                    <a:pt x="478" y="180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7"/>
            <p:cNvSpPr/>
            <p:nvPr/>
          </p:nvSpPr>
          <p:spPr>
            <a:xfrm>
              <a:off x="4026800" y="28619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319" y="796"/>
                  </a:cubicBezTo>
                  <a:cubicBezTo>
                    <a:pt x="140" y="696"/>
                    <a:pt x="1" y="458"/>
                    <a:pt x="1" y="279"/>
                  </a:cubicBezTo>
                  <a:cubicBezTo>
                    <a:pt x="1" y="80"/>
                    <a:pt x="140" y="0"/>
                    <a:pt x="319" y="100"/>
                  </a:cubicBezTo>
                  <a:cubicBezTo>
                    <a:pt x="478" y="19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7"/>
            <p:cNvSpPr/>
            <p:nvPr/>
          </p:nvSpPr>
          <p:spPr>
            <a:xfrm>
              <a:off x="4103900" y="290622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617" y="637"/>
                  </a:moveTo>
                  <a:cubicBezTo>
                    <a:pt x="617" y="816"/>
                    <a:pt x="478" y="896"/>
                    <a:pt x="318" y="796"/>
                  </a:cubicBezTo>
                  <a:cubicBezTo>
                    <a:pt x="139" y="697"/>
                    <a:pt x="0" y="478"/>
                    <a:pt x="0" y="279"/>
                  </a:cubicBezTo>
                  <a:cubicBezTo>
                    <a:pt x="0" y="80"/>
                    <a:pt x="139" y="0"/>
                    <a:pt x="318" y="100"/>
                  </a:cubicBezTo>
                  <a:cubicBezTo>
                    <a:pt x="478" y="199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7"/>
            <p:cNvSpPr/>
            <p:nvPr/>
          </p:nvSpPr>
          <p:spPr>
            <a:xfrm>
              <a:off x="4180975" y="2950975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617" y="618"/>
                  </a:moveTo>
                  <a:cubicBezTo>
                    <a:pt x="617" y="816"/>
                    <a:pt x="478" y="896"/>
                    <a:pt x="299" y="797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80"/>
                    <a:pt x="140" y="1"/>
                    <a:pt x="299" y="100"/>
                  </a:cubicBezTo>
                  <a:cubicBezTo>
                    <a:pt x="478" y="200"/>
                    <a:pt x="617" y="419"/>
                    <a:pt x="617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7"/>
            <p:cNvSpPr/>
            <p:nvPr/>
          </p:nvSpPr>
          <p:spPr>
            <a:xfrm>
              <a:off x="4258050" y="29952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299" y="796"/>
                  </a:cubicBezTo>
                  <a:cubicBezTo>
                    <a:pt x="140" y="697"/>
                    <a:pt x="1" y="478"/>
                    <a:pt x="1" y="279"/>
                  </a:cubicBezTo>
                  <a:cubicBezTo>
                    <a:pt x="1" y="80"/>
                    <a:pt x="140" y="0"/>
                    <a:pt x="29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7"/>
            <p:cNvSpPr/>
            <p:nvPr/>
          </p:nvSpPr>
          <p:spPr>
            <a:xfrm>
              <a:off x="4335150" y="3040000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597" y="617"/>
                  </a:moveTo>
                  <a:cubicBezTo>
                    <a:pt x="597" y="816"/>
                    <a:pt x="478" y="896"/>
                    <a:pt x="299" y="796"/>
                  </a:cubicBezTo>
                  <a:cubicBezTo>
                    <a:pt x="139" y="697"/>
                    <a:pt x="0" y="458"/>
                    <a:pt x="0" y="259"/>
                  </a:cubicBezTo>
                  <a:cubicBezTo>
                    <a:pt x="0" y="80"/>
                    <a:pt x="139" y="1"/>
                    <a:pt x="299" y="100"/>
                  </a:cubicBezTo>
                  <a:cubicBezTo>
                    <a:pt x="478" y="180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7"/>
            <p:cNvSpPr/>
            <p:nvPr/>
          </p:nvSpPr>
          <p:spPr>
            <a:xfrm>
              <a:off x="4412225" y="30842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7" y="617"/>
                  </a:moveTo>
                  <a:cubicBezTo>
                    <a:pt x="597" y="816"/>
                    <a:pt x="458" y="895"/>
                    <a:pt x="299" y="796"/>
                  </a:cubicBezTo>
                  <a:cubicBezTo>
                    <a:pt x="140" y="696"/>
                    <a:pt x="1" y="458"/>
                    <a:pt x="1" y="279"/>
                  </a:cubicBezTo>
                  <a:cubicBezTo>
                    <a:pt x="1" y="80"/>
                    <a:pt x="140" y="0"/>
                    <a:pt x="299" y="100"/>
                  </a:cubicBezTo>
                  <a:cubicBezTo>
                    <a:pt x="458" y="199"/>
                    <a:pt x="597" y="43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7"/>
            <p:cNvSpPr/>
            <p:nvPr/>
          </p:nvSpPr>
          <p:spPr>
            <a:xfrm>
              <a:off x="4489300" y="31285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37"/>
                  </a:moveTo>
                  <a:cubicBezTo>
                    <a:pt x="598" y="816"/>
                    <a:pt x="458" y="896"/>
                    <a:pt x="299" y="796"/>
                  </a:cubicBezTo>
                  <a:cubicBezTo>
                    <a:pt x="120" y="717"/>
                    <a:pt x="1" y="478"/>
                    <a:pt x="1" y="279"/>
                  </a:cubicBezTo>
                  <a:cubicBezTo>
                    <a:pt x="1" y="80"/>
                    <a:pt x="120" y="1"/>
                    <a:pt x="299" y="100"/>
                  </a:cubicBezTo>
                  <a:cubicBezTo>
                    <a:pt x="458" y="199"/>
                    <a:pt x="598" y="438"/>
                    <a:pt x="598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7"/>
            <p:cNvSpPr/>
            <p:nvPr/>
          </p:nvSpPr>
          <p:spPr>
            <a:xfrm>
              <a:off x="4565900" y="3173275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617" y="618"/>
                  </a:moveTo>
                  <a:cubicBezTo>
                    <a:pt x="617" y="816"/>
                    <a:pt x="478" y="896"/>
                    <a:pt x="319" y="797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80"/>
                    <a:pt x="140" y="1"/>
                    <a:pt x="319" y="100"/>
                  </a:cubicBezTo>
                  <a:cubicBezTo>
                    <a:pt x="478" y="200"/>
                    <a:pt x="617" y="419"/>
                    <a:pt x="617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7"/>
            <p:cNvSpPr/>
            <p:nvPr/>
          </p:nvSpPr>
          <p:spPr>
            <a:xfrm>
              <a:off x="4642975" y="32175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3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697"/>
                    <a:pt x="1" y="478"/>
                    <a:pt x="1" y="279"/>
                  </a:cubicBezTo>
                  <a:cubicBezTo>
                    <a:pt x="1" y="80"/>
                    <a:pt x="140" y="0"/>
                    <a:pt x="319" y="100"/>
                  </a:cubicBezTo>
                  <a:cubicBezTo>
                    <a:pt x="478" y="199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7"/>
            <p:cNvSpPr/>
            <p:nvPr/>
          </p:nvSpPr>
          <p:spPr>
            <a:xfrm>
              <a:off x="4720075" y="326230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8" y="796"/>
                  </a:cubicBezTo>
                  <a:cubicBezTo>
                    <a:pt x="139" y="697"/>
                    <a:pt x="0" y="458"/>
                    <a:pt x="0" y="259"/>
                  </a:cubicBezTo>
                  <a:cubicBezTo>
                    <a:pt x="0" y="80"/>
                    <a:pt x="139" y="1"/>
                    <a:pt x="318" y="100"/>
                  </a:cubicBezTo>
                  <a:cubicBezTo>
                    <a:pt x="478" y="180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7"/>
            <p:cNvSpPr/>
            <p:nvPr/>
          </p:nvSpPr>
          <p:spPr>
            <a:xfrm>
              <a:off x="4797150" y="33065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299" y="796"/>
                  </a:cubicBezTo>
                  <a:cubicBezTo>
                    <a:pt x="140" y="696"/>
                    <a:pt x="0" y="478"/>
                    <a:pt x="0" y="279"/>
                  </a:cubicBezTo>
                  <a:cubicBezTo>
                    <a:pt x="0" y="80"/>
                    <a:pt x="140" y="0"/>
                    <a:pt x="29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7"/>
            <p:cNvSpPr/>
            <p:nvPr/>
          </p:nvSpPr>
          <p:spPr>
            <a:xfrm>
              <a:off x="3796050" y="27993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7" y="617"/>
                  </a:moveTo>
                  <a:cubicBezTo>
                    <a:pt x="597" y="816"/>
                    <a:pt x="458" y="896"/>
                    <a:pt x="299" y="796"/>
                  </a:cubicBezTo>
                  <a:cubicBezTo>
                    <a:pt x="140" y="697"/>
                    <a:pt x="1" y="458"/>
                    <a:pt x="1" y="259"/>
                  </a:cubicBezTo>
                  <a:cubicBezTo>
                    <a:pt x="1" y="80"/>
                    <a:pt x="140" y="1"/>
                    <a:pt x="299" y="100"/>
                  </a:cubicBezTo>
                  <a:cubicBezTo>
                    <a:pt x="458" y="180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7"/>
            <p:cNvSpPr/>
            <p:nvPr/>
          </p:nvSpPr>
          <p:spPr>
            <a:xfrm>
              <a:off x="3873125" y="28435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17"/>
                  </a:moveTo>
                  <a:cubicBezTo>
                    <a:pt x="598" y="816"/>
                    <a:pt x="458" y="895"/>
                    <a:pt x="299" y="796"/>
                  </a:cubicBezTo>
                  <a:cubicBezTo>
                    <a:pt x="120" y="696"/>
                    <a:pt x="1" y="477"/>
                    <a:pt x="1" y="279"/>
                  </a:cubicBezTo>
                  <a:cubicBezTo>
                    <a:pt x="1" y="80"/>
                    <a:pt x="120" y="0"/>
                    <a:pt x="299" y="99"/>
                  </a:cubicBezTo>
                  <a:cubicBezTo>
                    <a:pt x="458" y="199"/>
                    <a:pt x="598" y="438"/>
                    <a:pt x="598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7"/>
            <p:cNvSpPr/>
            <p:nvPr/>
          </p:nvSpPr>
          <p:spPr>
            <a:xfrm>
              <a:off x="3949725" y="2888325"/>
              <a:ext cx="15450" cy="21900"/>
            </a:xfrm>
            <a:custGeom>
              <a:avLst/>
              <a:gdLst/>
              <a:ahLst/>
              <a:cxnLst/>
              <a:rect l="l" t="t" r="r" b="b"/>
              <a:pathLst>
                <a:path w="618" h="876" extrusionOk="0">
                  <a:moveTo>
                    <a:pt x="617" y="617"/>
                  </a:moveTo>
                  <a:cubicBezTo>
                    <a:pt x="617" y="796"/>
                    <a:pt x="478" y="876"/>
                    <a:pt x="319" y="776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60"/>
                    <a:pt x="140" y="0"/>
                    <a:pt x="319" y="80"/>
                  </a:cubicBezTo>
                  <a:cubicBezTo>
                    <a:pt x="478" y="17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7"/>
            <p:cNvSpPr/>
            <p:nvPr/>
          </p:nvSpPr>
          <p:spPr>
            <a:xfrm>
              <a:off x="4026800" y="29325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9" y="797"/>
                  </a:cubicBezTo>
                  <a:cubicBezTo>
                    <a:pt x="140" y="697"/>
                    <a:pt x="1" y="458"/>
                    <a:pt x="1" y="279"/>
                  </a:cubicBezTo>
                  <a:cubicBezTo>
                    <a:pt x="1" y="80"/>
                    <a:pt x="140" y="1"/>
                    <a:pt x="319" y="100"/>
                  </a:cubicBezTo>
                  <a:cubicBezTo>
                    <a:pt x="478" y="200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7"/>
            <p:cNvSpPr/>
            <p:nvPr/>
          </p:nvSpPr>
          <p:spPr>
            <a:xfrm>
              <a:off x="4103900" y="297685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617" y="637"/>
                  </a:moveTo>
                  <a:cubicBezTo>
                    <a:pt x="617" y="816"/>
                    <a:pt x="478" y="895"/>
                    <a:pt x="318" y="796"/>
                  </a:cubicBezTo>
                  <a:cubicBezTo>
                    <a:pt x="139" y="716"/>
                    <a:pt x="0" y="478"/>
                    <a:pt x="0" y="279"/>
                  </a:cubicBezTo>
                  <a:cubicBezTo>
                    <a:pt x="0" y="80"/>
                    <a:pt x="139" y="0"/>
                    <a:pt x="318" y="100"/>
                  </a:cubicBezTo>
                  <a:cubicBezTo>
                    <a:pt x="478" y="199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7"/>
            <p:cNvSpPr/>
            <p:nvPr/>
          </p:nvSpPr>
          <p:spPr>
            <a:xfrm>
              <a:off x="4180975" y="30216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299" y="796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80"/>
                    <a:pt x="140" y="1"/>
                    <a:pt x="299" y="100"/>
                  </a:cubicBezTo>
                  <a:cubicBezTo>
                    <a:pt x="478" y="200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7"/>
            <p:cNvSpPr/>
            <p:nvPr/>
          </p:nvSpPr>
          <p:spPr>
            <a:xfrm>
              <a:off x="4258050" y="30658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299" y="796"/>
                  </a:cubicBezTo>
                  <a:cubicBezTo>
                    <a:pt x="140" y="696"/>
                    <a:pt x="1" y="477"/>
                    <a:pt x="1" y="279"/>
                  </a:cubicBezTo>
                  <a:cubicBezTo>
                    <a:pt x="1" y="80"/>
                    <a:pt x="140" y="0"/>
                    <a:pt x="29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7"/>
            <p:cNvSpPr/>
            <p:nvPr/>
          </p:nvSpPr>
          <p:spPr>
            <a:xfrm>
              <a:off x="4335150" y="3110625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597" y="617"/>
                  </a:moveTo>
                  <a:cubicBezTo>
                    <a:pt x="597" y="816"/>
                    <a:pt x="478" y="896"/>
                    <a:pt x="299" y="796"/>
                  </a:cubicBezTo>
                  <a:cubicBezTo>
                    <a:pt x="139" y="697"/>
                    <a:pt x="0" y="458"/>
                    <a:pt x="0" y="259"/>
                  </a:cubicBezTo>
                  <a:cubicBezTo>
                    <a:pt x="0" y="80"/>
                    <a:pt x="139" y="0"/>
                    <a:pt x="299" y="100"/>
                  </a:cubicBezTo>
                  <a:cubicBezTo>
                    <a:pt x="478" y="179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7"/>
            <p:cNvSpPr/>
            <p:nvPr/>
          </p:nvSpPr>
          <p:spPr>
            <a:xfrm>
              <a:off x="4412225" y="3154875"/>
              <a:ext cx="14950" cy="22425"/>
            </a:xfrm>
            <a:custGeom>
              <a:avLst/>
              <a:gdLst/>
              <a:ahLst/>
              <a:cxnLst/>
              <a:rect l="l" t="t" r="r" b="b"/>
              <a:pathLst>
                <a:path w="598" h="897" extrusionOk="0">
                  <a:moveTo>
                    <a:pt x="597" y="618"/>
                  </a:moveTo>
                  <a:cubicBezTo>
                    <a:pt x="597" y="816"/>
                    <a:pt x="458" y="896"/>
                    <a:pt x="299" y="797"/>
                  </a:cubicBezTo>
                  <a:cubicBezTo>
                    <a:pt x="140" y="697"/>
                    <a:pt x="1" y="458"/>
                    <a:pt x="1" y="279"/>
                  </a:cubicBezTo>
                  <a:cubicBezTo>
                    <a:pt x="1" y="80"/>
                    <a:pt x="140" y="1"/>
                    <a:pt x="299" y="100"/>
                  </a:cubicBezTo>
                  <a:cubicBezTo>
                    <a:pt x="458" y="200"/>
                    <a:pt x="597" y="438"/>
                    <a:pt x="597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7"/>
            <p:cNvSpPr/>
            <p:nvPr/>
          </p:nvSpPr>
          <p:spPr>
            <a:xfrm>
              <a:off x="4489300" y="3199650"/>
              <a:ext cx="14950" cy="21900"/>
            </a:xfrm>
            <a:custGeom>
              <a:avLst/>
              <a:gdLst/>
              <a:ahLst/>
              <a:cxnLst/>
              <a:rect l="l" t="t" r="r" b="b"/>
              <a:pathLst>
                <a:path w="598" h="876" extrusionOk="0">
                  <a:moveTo>
                    <a:pt x="598" y="617"/>
                  </a:moveTo>
                  <a:cubicBezTo>
                    <a:pt x="598" y="816"/>
                    <a:pt x="458" y="875"/>
                    <a:pt x="299" y="796"/>
                  </a:cubicBezTo>
                  <a:cubicBezTo>
                    <a:pt x="120" y="696"/>
                    <a:pt x="1" y="458"/>
                    <a:pt x="1" y="259"/>
                  </a:cubicBezTo>
                  <a:cubicBezTo>
                    <a:pt x="1" y="60"/>
                    <a:pt x="120" y="0"/>
                    <a:pt x="299" y="80"/>
                  </a:cubicBezTo>
                  <a:cubicBezTo>
                    <a:pt x="458" y="179"/>
                    <a:pt x="598" y="418"/>
                    <a:pt x="598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7"/>
            <p:cNvSpPr/>
            <p:nvPr/>
          </p:nvSpPr>
          <p:spPr>
            <a:xfrm>
              <a:off x="4565900" y="32439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697"/>
                    <a:pt x="0" y="458"/>
                    <a:pt x="0" y="279"/>
                  </a:cubicBezTo>
                  <a:cubicBezTo>
                    <a:pt x="0" y="80"/>
                    <a:pt x="140" y="1"/>
                    <a:pt x="319" y="100"/>
                  </a:cubicBezTo>
                  <a:cubicBezTo>
                    <a:pt x="478" y="200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7"/>
            <p:cNvSpPr/>
            <p:nvPr/>
          </p:nvSpPr>
          <p:spPr>
            <a:xfrm>
              <a:off x="4642975" y="32881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37"/>
                  </a:moveTo>
                  <a:cubicBezTo>
                    <a:pt x="617" y="816"/>
                    <a:pt x="478" y="895"/>
                    <a:pt x="319" y="796"/>
                  </a:cubicBezTo>
                  <a:cubicBezTo>
                    <a:pt x="140" y="696"/>
                    <a:pt x="1" y="478"/>
                    <a:pt x="1" y="279"/>
                  </a:cubicBezTo>
                  <a:cubicBezTo>
                    <a:pt x="1" y="80"/>
                    <a:pt x="140" y="0"/>
                    <a:pt x="319" y="100"/>
                  </a:cubicBezTo>
                  <a:cubicBezTo>
                    <a:pt x="478" y="199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7"/>
            <p:cNvSpPr/>
            <p:nvPr/>
          </p:nvSpPr>
          <p:spPr>
            <a:xfrm>
              <a:off x="4720075" y="333292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8" y="796"/>
                  </a:cubicBezTo>
                  <a:cubicBezTo>
                    <a:pt x="139" y="697"/>
                    <a:pt x="0" y="458"/>
                    <a:pt x="0" y="259"/>
                  </a:cubicBezTo>
                  <a:cubicBezTo>
                    <a:pt x="0" y="80"/>
                    <a:pt x="139" y="0"/>
                    <a:pt x="318" y="100"/>
                  </a:cubicBezTo>
                  <a:cubicBezTo>
                    <a:pt x="478" y="19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7"/>
            <p:cNvSpPr/>
            <p:nvPr/>
          </p:nvSpPr>
          <p:spPr>
            <a:xfrm>
              <a:off x="4797150" y="3377175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617" y="618"/>
                  </a:moveTo>
                  <a:cubicBezTo>
                    <a:pt x="617" y="817"/>
                    <a:pt x="478" y="896"/>
                    <a:pt x="299" y="797"/>
                  </a:cubicBezTo>
                  <a:cubicBezTo>
                    <a:pt x="140" y="697"/>
                    <a:pt x="0" y="478"/>
                    <a:pt x="0" y="279"/>
                  </a:cubicBezTo>
                  <a:cubicBezTo>
                    <a:pt x="0" y="80"/>
                    <a:pt x="140" y="1"/>
                    <a:pt x="299" y="100"/>
                  </a:cubicBezTo>
                  <a:cubicBezTo>
                    <a:pt x="478" y="200"/>
                    <a:pt x="617" y="439"/>
                    <a:pt x="617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7"/>
            <p:cNvSpPr/>
            <p:nvPr/>
          </p:nvSpPr>
          <p:spPr>
            <a:xfrm>
              <a:off x="3796050" y="2869925"/>
              <a:ext cx="14950" cy="21900"/>
            </a:xfrm>
            <a:custGeom>
              <a:avLst/>
              <a:gdLst/>
              <a:ahLst/>
              <a:cxnLst/>
              <a:rect l="l" t="t" r="r" b="b"/>
              <a:pathLst>
                <a:path w="598" h="876" extrusionOk="0">
                  <a:moveTo>
                    <a:pt x="597" y="617"/>
                  </a:moveTo>
                  <a:cubicBezTo>
                    <a:pt x="597" y="816"/>
                    <a:pt x="458" y="876"/>
                    <a:pt x="299" y="796"/>
                  </a:cubicBezTo>
                  <a:cubicBezTo>
                    <a:pt x="140" y="697"/>
                    <a:pt x="1" y="458"/>
                    <a:pt x="1" y="259"/>
                  </a:cubicBezTo>
                  <a:cubicBezTo>
                    <a:pt x="1" y="60"/>
                    <a:pt x="140" y="0"/>
                    <a:pt x="299" y="100"/>
                  </a:cubicBezTo>
                  <a:cubicBezTo>
                    <a:pt x="458" y="179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7"/>
            <p:cNvSpPr/>
            <p:nvPr/>
          </p:nvSpPr>
          <p:spPr>
            <a:xfrm>
              <a:off x="3873125" y="29141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17"/>
                  </a:moveTo>
                  <a:cubicBezTo>
                    <a:pt x="598" y="816"/>
                    <a:pt x="458" y="896"/>
                    <a:pt x="299" y="796"/>
                  </a:cubicBezTo>
                  <a:cubicBezTo>
                    <a:pt x="120" y="697"/>
                    <a:pt x="1" y="478"/>
                    <a:pt x="1" y="279"/>
                  </a:cubicBezTo>
                  <a:cubicBezTo>
                    <a:pt x="1" y="80"/>
                    <a:pt x="120" y="1"/>
                    <a:pt x="299" y="100"/>
                  </a:cubicBezTo>
                  <a:cubicBezTo>
                    <a:pt x="458" y="200"/>
                    <a:pt x="598" y="438"/>
                    <a:pt x="598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7"/>
            <p:cNvSpPr/>
            <p:nvPr/>
          </p:nvSpPr>
          <p:spPr>
            <a:xfrm>
              <a:off x="3949725" y="2958950"/>
              <a:ext cx="15450" cy="21900"/>
            </a:xfrm>
            <a:custGeom>
              <a:avLst/>
              <a:gdLst/>
              <a:ahLst/>
              <a:cxnLst/>
              <a:rect l="l" t="t" r="r" b="b"/>
              <a:pathLst>
                <a:path w="618" h="876" extrusionOk="0">
                  <a:moveTo>
                    <a:pt x="617" y="617"/>
                  </a:moveTo>
                  <a:cubicBezTo>
                    <a:pt x="617" y="796"/>
                    <a:pt x="478" y="875"/>
                    <a:pt x="319" y="796"/>
                  </a:cubicBezTo>
                  <a:cubicBezTo>
                    <a:pt x="140" y="696"/>
                    <a:pt x="0" y="458"/>
                    <a:pt x="0" y="259"/>
                  </a:cubicBezTo>
                  <a:cubicBezTo>
                    <a:pt x="0" y="60"/>
                    <a:pt x="140" y="0"/>
                    <a:pt x="319" y="80"/>
                  </a:cubicBezTo>
                  <a:cubicBezTo>
                    <a:pt x="478" y="17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7"/>
            <p:cNvSpPr/>
            <p:nvPr/>
          </p:nvSpPr>
          <p:spPr>
            <a:xfrm>
              <a:off x="4026800" y="30032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697"/>
                    <a:pt x="1" y="458"/>
                    <a:pt x="1" y="279"/>
                  </a:cubicBezTo>
                  <a:cubicBezTo>
                    <a:pt x="1" y="80"/>
                    <a:pt x="140" y="1"/>
                    <a:pt x="319" y="100"/>
                  </a:cubicBezTo>
                  <a:cubicBezTo>
                    <a:pt x="478" y="200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7"/>
            <p:cNvSpPr/>
            <p:nvPr/>
          </p:nvSpPr>
          <p:spPr>
            <a:xfrm>
              <a:off x="4103900" y="304747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617" y="637"/>
                  </a:moveTo>
                  <a:cubicBezTo>
                    <a:pt x="617" y="816"/>
                    <a:pt x="478" y="895"/>
                    <a:pt x="318" y="796"/>
                  </a:cubicBezTo>
                  <a:cubicBezTo>
                    <a:pt x="139" y="716"/>
                    <a:pt x="0" y="477"/>
                    <a:pt x="0" y="279"/>
                  </a:cubicBezTo>
                  <a:cubicBezTo>
                    <a:pt x="0" y="80"/>
                    <a:pt x="139" y="0"/>
                    <a:pt x="318" y="99"/>
                  </a:cubicBezTo>
                  <a:cubicBezTo>
                    <a:pt x="478" y="199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7"/>
            <p:cNvSpPr/>
            <p:nvPr/>
          </p:nvSpPr>
          <p:spPr>
            <a:xfrm>
              <a:off x="4180975" y="30922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299" y="796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80"/>
                    <a:pt x="140" y="0"/>
                    <a:pt x="299" y="100"/>
                  </a:cubicBezTo>
                  <a:cubicBezTo>
                    <a:pt x="478" y="19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7"/>
            <p:cNvSpPr/>
            <p:nvPr/>
          </p:nvSpPr>
          <p:spPr>
            <a:xfrm>
              <a:off x="4258050" y="31364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37"/>
                  </a:moveTo>
                  <a:cubicBezTo>
                    <a:pt x="617" y="816"/>
                    <a:pt x="478" y="896"/>
                    <a:pt x="299" y="797"/>
                  </a:cubicBezTo>
                  <a:cubicBezTo>
                    <a:pt x="140" y="697"/>
                    <a:pt x="1" y="478"/>
                    <a:pt x="1" y="279"/>
                  </a:cubicBezTo>
                  <a:cubicBezTo>
                    <a:pt x="1" y="80"/>
                    <a:pt x="140" y="1"/>
                    <a:pt x="299" y="100"/>
                  </a:cubicBezTo>
                  <a:cubicBezTo>
                    <a:pt x="478" y="200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7"/>
            <p:cNvSpPr/>
            <p:nvPr/>
          </p:nvSpPr>
          <p:spPr>
            <a:xfrm>
              <a:off x="4335150" y="3181250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597" y="617"/>
                  </a:moveTo>
                  <a:cubicBezTo>
                    <a:pt x="597" y="816"/>
                    <a:pt x="478" y="895"/>
                    <a:pt x="299" y="796"/>
                  </a:cubicBezTo>
                  <a:cubicBezTo>
                    <a:pt x="139" y="696"/>
                    <a:pt x="0" y="458"/>
                    <a:pt x="0" y="259"/>
                  </a:cubicBezTo>
                  <a:cubicBezTo>
                    <a:pt x="0" y="80"/>
                    <a:pt x="139" y="0"/>
                    <a:pt x="299" y="100"/>
                  </a:cubicBezTo>
                  <a:cubicBezTo>
                    <a:pt x="478" y="179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7"/>
            <p:cNvSpPr/>
            <p:nvPr/>
          </p:nvSpPr>
          <p:spPr>
            <a:xfrm>
              <a:off x="4412225" y="32255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7" y="617"/>
                  </a:moveTo>
                  <a:cubicBezTo>
                    <a:pt x="597" y="816"/>
                    <a:pt x="458" y="896"/>
                    <a:pt x="299" y="796"/>
                  </a:cubicBezTo>
                  <a:cubicBezTo>
                    <a:pt x="140" y="697"/>
                    <a:pt x="1" y="458"/>
                    <a:pt x="1" y="279"/>
                  </a:cubicBezTo>
                  <a:cubicBezTo>
                    <a:pt x="1" y="80"/>
                    <a:pt x="140" y="1"/>
                    <a:pt x="299" y="100"/>
                  </a:cubicBezTo>
                  <a:cubicBezTo>
                    <a:pt x="458" y="200"/>
                    <a:pt x="597" y="43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7"/>
            <p:cNvSpPr/>
            <p:nvPr/>
          </p:nvSpPr>
          <p:spPr>
            <a:xfrm>
              <a:off x="4489300" y="3270250"/>
              <a:ext cx="14950" cy="21925"/>
            </a:xfrm>
            <a:custGeom>
              <a:avLst/>
              <a:gdLst/>
              <a:ahLst/>
              <a:cxnLst/>
              <a:rect l="l" t="t" r="r" b="b"/>
              <a:pathLst>
                <a:path w="598" h="877" extrusionOk="0">
                  <a:moveTo>
                    <a:pt x="598" y="618"/>
                  </a:moveTo>
                  <a:cubicBezTo>
                    <a:pt x="598" y="817"/>
                    <a:pt x="458" y="876"/>
                    <a:pt x="299" y="797"/>
                  </a:cubicBezTo>
                  <a:cubicBezTo>
                    <a:pt x="120" y="697"/>
                    <a:pt x="1" y="459"/>
                    <a:pt x="1" y="260"/>
                  </a:cubicBezTo>
                  <a:cubicBezTo>
                    <a:pt x="1" y="61"/>
                    <a:pt x="120" y="1"/>
                    <a:pt x="299" y="81"/>
                  </a:cubicBezTo>
                  <a:cubicBezTo>
                    <a:pt x="458" y="180"/>
                    <a:pt x="598" y="419"/>
                    <a:pt x="598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7"/>
            <p:cNvSpPr/>
            <p:nvPr/>
          </p:nvSpPr>
          <p:spPr>
            <a:xfrm>
              <a:off x="4565900" y="33145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697"/>
                    <a:pt x="0" y="458"/>
                    <a:pt x="0" y="279"/>
                  </a:cubicBezTo>
                  <a:cubicBezTo>
                    <a:pt x="0" y="80"/>
                    <a:pt x="140" y="0"/>
                    <a:pt x="31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7"/>
            <p:cNvSpPr/>
            <p:nvPr/>
          </p:nvSpPr>
          <p:spPr>
            <a:xfrm>
              <a:off x="4642975" y="3358775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617" y="637"/>
                  </a:moveTo>
                  <a:cubicBezTo>
                    <a:pt x="617" y="816"/>
                    <a:pt x="478" y="896"/>
                    <a:pt x="319" y="797"/>
                  </a:cubicBezTo>
                  <a:cubicBezTo>
                    <a:pt x="140" y="717"/>
                    <a:pt x="1" y="478"/>
                    <a:pt x="1" y="279"/>
                  </a:cubicBezTo>
                  <a:cubicBezTo>
                    <a:pt x="1" y="80"/>
                    <a:pt x="140" y="1"/>
                    <a:pt x="319" y="100"/>
                  </a:cubicBezTo>
                  <a:cubicBezTo>
                    <a:pt x="478" y="200"/>
                    <a:pt x="617" y="439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7"/>
            <p:cNvSpPr/>
            <p:nvPr/>
          </p:nvSpPr>
          <p:spPr>
            <a:xfrm>
              <a:off x="4720075" y="340355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318" y="796"/>
                  </a:cubicBezTo>
                  <a:cubicBezTo>
                    <a:pt x="139" y="696"/>
                    <a:pt x="0" y="458"/>
                    <a:pt x="0" y="259"/>
                  </a:cubicBezTo>
                  <a:cubicBezTo>
                    <a:pt x="0" y="80"/>
                    <a:pt x="139" y="0"/>
                    <a:pt x="318" y="100"/>
                  </a:cubicBezTo>
                  <a:cubicBezTo>
                    <a:pt x="478" y="19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7"/>
            <p:cNvSpPr/>
            <p:nvPr/>
          </p:nvSpPr>
          <p:spPr>
            <a:xfrm>
              <a:off x="4797150" y="34478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299" y="796"/>
                  </a:cubicBezTo>
                  <a:cubicBezTo>
                    <a:pt x="140" y="697"/>
                    <a:pt x="0" y="478"/>
                    <a:pt x="0" y="279"/>
                  </a:cubicBezTo>
                  <a:cubicBezTo>
                    <a:pt x="0" y="80"/>
                    <a:pt x="140" y="1"/>
                    <a:pt x="299" y="100"/>
                  </a:cubicBezTo>
                  <a:cubicBezTo>
                    <a:pt x="478" y="200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7"/>
            <p:cNvSpPr/>
            <p:nvPr/>
          </p:nvSpPr>
          <p:spPr>
            <a:xfrm>
              <a:off x="3796050" y="29405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7" y="617"/>
                  </a:moveTo>
                  <a:cubicBezTo>
                    <a:pt x="597" y="816"/>
                    <a:pt x="458" y="895"/>
                    <a:pt x="299" y="796"/>
                  </a:cubicBezTo>
                  <a:cubicBezTo>
                    <a:pt x="140" y="696"/>
                    <a:pt x="1" y="458"/>
                    <a:pt x="1" y="259"/>
                  </a:cubicBezTo>
                  <a:cubicBezTo>
                    <a:pt x="1" y="80"/>
                    <a:pt x="140" y="0"/>
                    <a:pt x="299" y="100"/>
                  </a:cubicBezTo>
                  <a:cubicBezTo>
                    <a:pt x="458" y="199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7"/>
            <p:cNvSpPr/>
            <p:nvPr/>
          </p:nvSpPr>
          <p:spPr>
            <a:xfrm>
              <a:off x="3873125" y="29848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17"/>
                  </a:moveTo>
                  <a:cubicBezTo>
                    <a:pt x="598" y="816"/>
                    <a:pt x="458" y="896"/>
                    <a:pt x="299" y="796"/>
                  </a:cubicBezTo>
                  <a:cubicBezTo>
                    <a:pt x="120" y="697"/>
                    <a:pt x="1" y="478"/>
                    <a:pt x="1" y="279"/>
                  </a:cubicBezTo>
                  <a:cubicBezTo>
                    <a:pt x="1" y="80"/>
                    <a:pt x="120" y="1"/>
                    <a:pt x="299" y="100"/>
                  </a:cubicBezTo>
                  <a:cubicBezTo>
                    <a:pt x="458" y="199"/>
                    <a:pt x="598" y="438"/>
                    <a:pt x="598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7"/>
            <p:cNvSpPr/>
            <p:nvPr/>
          </p:nvSpPr>
          <p:spPr>
            <a:xfrm>
              <a:off x="3949725" y="3029550"/>
              <a:ext cx="15450" cy="21925"/>
            </a:xfrm>
            <a:custGeom>
              <a:avLst/>
              <a:gdLst/>
              <a:ahLst/>
              <a:cxnLst/>
              <a:rect l="l" t="t" r="r" b="b"/>
              <a:pathLst>
                <a:path w="618" h="877" extrusionOk="0">
                  <a:moveTo>
                    <a:pt x="617" y="618"/>
                  </a:moveTo>
                  <a:cubicBezTo>
                    <a:pt x="617" y="816"/>
                    <a:pt x="478" y="876"/>
                    <a:pt x="319" y="797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61"/>
                    <a:pt x="140" y="1"/>
                    <a:pt x="319" y="80"/>
                  </a:cubicBezTo>
                  <a:cubicBezTo>
                    <a:pt x="478" y="180"/>
                    <a:pt x="617" y="419"/>
                    <a:pt x="617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7"/>
            <p:cNvSpPr/>
            <p:nvPr/>
          </p:nvSpPr>
          <p:spPr>
            <a:xfrm>
              <a:off x="4026800" y="30738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697"/>
                    <a:pt x="1" y="458"/>
                    <a:pt x="1" y="279"/>
                  </a:cubicBezTo>
                  <a:cubicBezTo>
                    <a:pt x="1" y="80"/>
                    <a:pt x="140" y="0"/>
                    <a:pt x="31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7"/>
            <p:cNvSpPr/>
            <p:nvPr/>
          </p:nvSpPr>
          <p:spPr>
            <a:xfrm>
              <a:off x="4103900" y="311807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617" y="637"/>
                  </a:moveTo>
                  <a:cubicBezTo>
                    <a:pt x="617" y="816"/>
                    <a:pt x="478" y="896"/>
                    <a:pt x="318" y="797"/>
                  </a:cubicBezTo>
                  <a:cubicBezTo>
                    <a:pt x="139" y="717"/>
                    <a:pt x="0" y="478"/>
                    <a:pt x="0" y="279"/>
                  </a:cubicBezTo>
                  <a:cubicBezTo>
                    <a:pt x="0" y="80"/>
                    <a:pt x="139" y="1"/>
                    <a:pt x="318" y="100"/>
                  </a:cubicBezTo>
                  <a:cubicBezTo>
                    <a:pt x="478" y="200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7"/>
            <p:cNvSpPr/>
            <p:nvPr/>
          </p:nvSpPr>
          <p:spPr>
            <a:xfrm>
              <a:off x="4180975" y="31628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299" y="796"/>
                  </a:cubicBezTo>
                  <a:cubicBezTo>
                    <a:pt x="140" y="696"/>
                    <a:pt x="0" y="458"/>
                    <a:pt x="0" y="279"/>
                  </a:cubicBezTo>
                  <a:cubicBezTo>
                    <a:pt x="0" y="80"/>
                    <a:pt x="140" y="0"/>
                    <a:pt x="299" y="100"/>
                  </a:cubicBezTo>
                  <a:cubicBezTo>
                    <a:pt x="478" y="19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7"/>
            <p:cNvSpPr/>
            <p:nvPr/>
          </p:nvSpPr>
          <p:spPr>
            <a:xfrm>
              <a:off x="4258050" y="32071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37"/>
                  </a:moveTo>
                  <a:cubicBezTo>
                    <a:pt x="617" y="816"/>
                    <a:pt x="478" y="896"/>
                    <a:pt x="299" y="796"/>
                  </a:cubicBezTo>
                  <a:cubicBezTo>
                    <a:pt x="140" y="697"/>
                    <a:pt x="1" y="478"/>
                    <a:pt x="1" y="279"/>
                  </a:cubicBezTo>
                  <a:cubicBezTo>
                    <a:pt x="1" y="80"/>
                    <a:pt x="140" y="1"/>
                    <a:pt x="299" y="100"/>
                  </a:cubicBezTo>
                  <a:cubicBezTo>
                    <a:pt x="478" y="200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7"/>
            <p:cNvSpPr/>
            <p:nvPr/>
          </p:nvSpPr>
          <p:spPr>
            <a:xfrm>
              <a:off x="4335150" y="3251850"/>
              <a:ext cx="14925" cy="21925"/>
            </a:xfrm>
            <a:custGeom>
              <a:avLst/>
              <a:gdLst/>
              <a:ahLst/>
              <a:cxnLst/>
              <a:rect l="l" t="t" r="r" b="b"/>
              <a:pathLst>
                <a:path w="597" h="877" extrusionOk="0">
                  <a:moveTo>
                    <a:pt x="597" y="618"/>
                  </a:moveTo>
                  <a:cubicBezTo>
                    <a:pt x="597" y="817"/>
                    <a:pt x="478" y="876"/>
                    <a:pt x="299" y="797"/>
                  </a:cubicBezTo>
                  <a:cubicBezTo>
                    <a:pt x="139" y="697"/>
                    <a:pt x="0" y="458"/>
                    <a:pt x="0" y="260"/>
                  </a:cubicBezTo>
                  <a:cubicBezTo>
                    <a:pt x="0" y="81"/>
                    <a:pt x="139" y="1"/>
                    <a:pt x="299" y="100"/>
                  </a:cubicBezTo>
                  <a:cubicBezTo>
                    <a:pt x="478" y="180"/>
                    <a:pt x="597" y="419"/>
                    <a:pt x="597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7"/>
            <p:cNvSpPr/>
            <p:nvPr/>
          </p:nvSpPr>
          <p:spPr>
            <a:xfrm>
              <a:off x="4412225" y="32961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7" y="617"/>
                  </a:moveTo>
                  <a:cubicBezTo>
                    <a:pt x="597" y="816"/>
                    <a:pt x="458" y="896"/>
                    <a:pt x="299" y="796"/>
                  </a:cubicBezTo>
                  <a:cubicBezTo>
                    <a:pt x="140" y="697"/>
                    <a:pt x="1" y="478"/>
                    <a:pt x="1" y="279"/>
                  </a:cubicBezTo>
                  <a:cubicBezTo>
                    <a:pt x="1" y="80"/>
                    <a:pt x="140" y="0"/>
                    <a:pt x="299" y="100"/>
                  </a:cubicBezTo>
                  <a:cubicBezTo>
                    <a:pt x="458" y="199"/>
                    <a:pt x="597" y="43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7"/>
            <p:cNvSpPr/>
            <p:nvPr/>
          </p:nvSpPr>
          <p:spPr>
            <a:xfrm>
              <a:off x="4489300" y="3340875"/>
              <a:ext cx="14950" cy="21925"/>
            </a:xfrm>
            <a:custGeom>
              <a:avLst/>
              <a:gdLst/>
              <a:ahLst/>
              <a:cxnLst/>
              <a:rect l="l" t="t" r="r" b="b"/>
              <a:pathLst>
                <a:path w="598" h="877" extrusionOk="0">
                  <a:moveTo>
                    <a:pt x="598" y="617"/>
                  </a:moveTo>
                  <a:cubicBezTo>
                    <a:pt x="598" y="796"/>
                    <a:pt x="458" y="876"/>
                    <a:pt x="299" y="796"/>
                  </a:cubicBezTo>
                  <a:cubicBezTo>
                    <a:pt x="120" y="697"/>
                    <a:pt x="1" y="458"/>
                    <a:pt x="1" y="259"/>
                  </a:cubicBezTo>
                  <a:cubicBezTo>
                    <a:pt x="1" y="60"/>
                    <a:pt x="120" y="1"/>
                    <a:pt x="299" y="80"/>
                  </a:cubicBezTo>
                  <a:cubicBezTo>
                    <a:pt x="458" y="180"/>
                    <a:pt x="598" y="418"/>
                    <a:pt x="598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7"/>
            <p:cNvSpPr/>
            <p:nvPr/>
          </p:nvSpPr>
          <p:spPr>
            <a:xfrm>
              <a:off x="4565900" y="33851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319" y="796"/>
                  </a:cubicBezTo>
                  <a:cubicBezTo>
                    <a:pt x="140" y="696"/>
                    <a:pt x="0" y="458"/>
                    <a:pt x="0" y="279"/>
                  </a:cubicBezTo>
                  <a:cubicBezTo>
                    <a:pt x="0" y="80"/>
                    <a:pt x="140" y="0"/>
                    <a:pt x="31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7"/>
            <p:cNvSpPr/>
            <p:nvPr/>
          </p:nvSpPr>
          <p:spPr>
            <a:xfrm>
              <a:off x="4642975" y="34294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3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717"/>
                    <a:pt x="1" y="478"/>
                    <a:pt x="1" y="279"/>
                  </a:cubicBezTo>
                  <a:cubicBezTo>
                    <a:pt x="1" y="80"/>
                    <a:pt x="140" y="1"/>
                    <a:pt x="319" y="100"/>
                  </a:cubicBezTo>
                  <a:cubicBezTo>
                    <a:pt x="478" y="200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7"/>
            <p:cNvSpPr/>
            <p:nvPr/>
          </p:nvSpPr>
          <p:spPr>
            <a:xfrm>
              <a:off x="4720075" y="3474150"/>
              <a:ext cx="15425" cy="22425"/>
            </a:xfrm>
            <a:custGeom>
              <a:avLst/>
              <a:gdLst/>
              <a:ahLst/>
              <a:cxnLst/>
              <a:rect l="l" t="t" r="r" b="b"/>
              <a:pathLst>
                <a:path w="617" h="897" extrusionOk="0">
                  <a:moveTo>
                    <a:pt x="617" y="618"/>
                  </a:moveTo>
                  <a:cubicBezTo>
                    <a:pt x="617" y="817"/>
                    <a:pt x="478" y="896"/>
                    <a:pt x="318" y="797"/>
                  </a:cubicBezTo>
                  <a:cubicBezTo>
                    <a:pt x="139" y="697"/>
                    <a:pt x="0" y="459"/>
                    <a:pt x="0" y="260"/>
                  </a:cubicBezTo>
                  <a:cubicBezTo>
                    <a:pt x="0" y="81"/>
                    <a:pt x="139" y="1"/>
                    <a:pt x="318" y="100"/>
                  </a:cubicBezTo>
                  <a:cubicBezTo>
                    <a:pt x="478" y="200"/>
                    <a:pt x="617" y="419"/>
                    <a:pt x="617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7"/>
            <p:cNvSpPr/>
            <p:nvPr/>
          </p:nvSpPr>
          <p:spPr>
            <a:xfrm>
              <a:off x="4797150" y="35184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299" y="796"/>
                  </a:cubicBezTo>
                  <a:cubicBezTo>
                    <a:pt x="140" y="697"/>
                    <a:pt x="0" y="478"/>
                    <a:pt x="0" y="279"/>
                  </a:cubicBezTo>
                  <a:cubicBezTo>
                    <a:pt x="0" y="80"/>
                    <a:pt x="140" y="0"/>
                    <a:pt x="29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7"/>
            <p:cNvSpPr/>
            <p:nvPr/>
          </p:nvSpPr>
          <p:spPr>
            <a:xfrm>
              <a:off x="3718475" y="220052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37"/>
                  </a:moveTo>
                  <a:cubicBezTo>
                    <a:pt x="0" y="816"/>
                    <a:pt x="140" y="896"/>
                    <a:pt x="319" y="796"/>
                  </a:cubicBezTo>
                  <a:cubicBezTo>
                    <a:pt x="478" y="717"/>
                    <a:pt x="617" y="478"/>
                    <a:pt x="617" y="279"/>
                  </a:cubicBezTo>
                  <a:cubicBezTo>
                    <a:pt x="617" y="80"/>
                    <a:pt x="478" y="1"/>
                    <a:pt x="319" y="100"/>
                  </a:cubicBezTo>
                  <a:cubicBezTo>
                    <a:pt x="140" y="200"/>
                    <a:pt x="0" y="438"/>
                    <a:pt x="0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7"/>
            <p:cNvSpPr/>
            <p:nvPr/>
          </p:nvSpPr>
          <p:spPr>
            <a:xfrm>
              <a:off x="3641875" y="22453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20" y="895"/>
                    <a:pt x="299" y="796"/>
                  </a:cubicBezTo>
                  <a:cubicBezTo>
                    <a:pt x="458" y="696"/>
                    <a:pt x="598" y="458"/>
                    <a:pt x="598" y="259"/>
                  </a:cubicBezTo>
                  <a:cubicBezTo>
                    <a:pt x="598" y="80"/>
                    <a:pt x="458" y="0"/>
                    <a:pt x="299" y="100"/>
                  </a:cubicBezTo>
                  <a:cubicBezTo>
                    <a:pt x="120" y="199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7"/>
            <p:cNvSpPr/>
            <p:nvPr/>
          </p:nvSpPr>
          <p:spPr>
            <a:xfrm>
              <a:off x="3564800" y="22895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37"/>
                  </a:moveTo>
                  <a:cubicBezTo>
                    <a:pt x="0" y="816"/>
                    <a:pt x="140" y="896"/>
                    <a:pt x="299" y="796"/>
                  </a:cubicBezTo>
                  <a:cubicBezTo>
                    <a:pt x="458" y="697"/>
                    <a:pt x="597" y="478"/>
                    <a:pt x="597" y="279"/>
                  </a:cubicBezTo>
                  <a:cubicBezTo>
                    <a:pt x="597" y="80"/>
                    <a:pt x="458" y="1"/>
                    <a:pt x="299" y="100"/>
                  </a:cubicBezTo>
                  <a:cubicBezTo>
                    <a:pt x="140" y="199"/>
                    <a:pt x="0" y="438"/>
                    <a:pt x="0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7"/>
            <p:cNvSpPr/>
            <p:nvPr/>
          </p:nvSpPr>
          <p:spPr>
            <a:xfrm>
              <a:off x="3487725" y="2334300"/>
              <a:ext cx="14925" cy="22425"/>
            </a:xfrm>
            <a:custGeom>
              <a:avLst/>
              <a:gdLst/>
              <a:ahLst/>
              <a:cxnLst/>
              <a:rect l="l" t="t" r="r" b="b"/>
              <a:pathLst>
                <a:path w="597" h="897" extrusionOk="0">
                  <a:moveTo>
                    <a:pt x="0" y="618"/>
                  </a:moveTo>
                  <a:cubicBezTo>
                    <a:pt x="0" y="816"/>
                    <a:pt x="139" y="896"/>
                    <a:pt x="298" y="797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80"/>
                    <a:pt x="458" y="1"/>
                    <a:pt x="298" y="100"/>
                  </a:cubicBezTo>
                  <a:cubicBezTo>
                    <a:pt x="139" y="180"/>
                    <a:pt x="0" y="419"/>
                    <a:pt x="0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7"/>
            <p:cNvSpPr/>
            <p:nvPr/>
          </p:nvSpPr>
          <p:spPr>
            <a:xfrm>
              <a:off x="3410625" y="23785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40" y="895"/>
                    <a:pt x="299" y="796"/>
                  </a:cubicBezTo>
                  <a:cubicBezTo>
                    <a:pt x="478" y="697"/>
                    <a:pt x="597" y="478"/>
                    <a:pt x="597" y="279"/>
                  </a:cubicBezTo>
                  <a:cubicBezTo>
                    <a:pt x="597" y="80"/>
                    <a:pt x="478" y="0"/>
                    <a:pt x="299" y="100"/>
                  </a:cubicBezTo>
                  <a:cubicBezTo>
                    <a:pt x="140" y="199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7"/>
            <p:cNvSpPr/>
            <p:nvPr/>
          </p:nvSpPr>
          <p:spPr>
            <a:xfrm>
              <a:off x="3333550" y="2423325"/>
              <a:ext cx="15425" cy="21900"/>
            </a:xfrm>
            <a:custGeom>
              <a:avLst/>
              <a:gdLst/>
              <a:ahLst/>
              <a:cxnLst/>
              <a:rect l="l" t="t" r="r" b="b"/>
              <a:pathLst>
                <a:path w="617" h="876" extrusionOk="0">
                  <a:moveTo>
                    <a:pt x="0" y="617"/>
                  </a:moveTo>
                  <a:cubicBezTo>
                    <a:pt x="0" y="816"/>
                    <a:pt x="140" y="876"/>
                    <a:pt x="299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60"/>
                    <a:pt x="478" y="1"/>
                    <a:pt x="299" y="80"/>
                  </a:cubicBezTo>
                  <a:cubicBezTo>
                    <a:pt x="140" y="180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7"/>
            <p:cNvSpPr/>
            <p:nvPr/>
          </p:nvSpPr>
          <p:spPr>
            <a:xfrm>
              <a:off x="3256450" y="24676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1" y="617"/>
                  </a:moveTo>
                  <a:cubicBezTo>
                    <a:pt x="1" y="816"/>
                    <a:pt x="140" y="895"/>
                    <a:pt x="299" y="796"/>
                  </a:cubicBezTo>
                  <a:cubicBezTo>
                    <a:pt x="478" y="696"/>
                    <a:pt x="618" y="458"/>
                    <a:pt x="618" y="279"/>
                  </a:cubicBezTo>
                  <a:cubicBezTo>
                    <a:pt x="618" y="80"/>
                    <a:pt x="478" y="0"/>
                    <a:pt x="299" y="100"/>
                  </a:cubicBezTo>
                  <a:cubicBezTo>
                    <a:pt x="140" y="199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7"/>
            <p:cNvSpPr/>
            <p:nvPr/>
          </p:nvSpPr>
          <p:spPr>
            <a:xfrm>
              <a:off x="3179375" y="25118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1" y="637"/>
                  </a:moveTo>
                  <a:cubicBezTo>
                    <a:pt x="1" y="816"/>
                    <a:pt x="140" y="896"/>
                    <a:pt x="319" y="796"/>
                  </a:cubicBezTo>
                  <a:cubicBezTo>
                    <a:pt x="478" y="717"/>
                    <a:pt x="617" y="478"/>
                    <a:pt x="617" y="279"/>
                  </a:cubicBezTo>
                  <a:cubicBezTo>
                    <a:pt x="617" y="80"/>
                    <a:pt x="478" y="1"/>
                    <a:pt x="319" y="100"/>
                  </a:cubicBezTo>
                  <a:cubicBezTo>
                    <a:pt x="140" y="199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7"/>
            <p:cNvSpPr/>
            <p:nvPr/>
          </p:nvSpPr>
          <p:spPr>
            <a:xfrm>
              <a:off x="3102300" y="2556600"/>
              <a:ext cx="15425" cy="22425"/>
            </a:xfrm>
            <a:custGeom>
              <a:avLst/>
              <a:gdLst/>
              <a:ahLst/>
              <a:cxnLst/>
              <a:rect l="l" t="t" r="r" b="b"/>
              <a:pathLst>
                <a:path w="617" h="897" extrusionOk="0">
                  <a:moveTo>
                    <a:pt x="0" y="618"/>
                  </a:moveTo>
                  <a:cubicBezTo>
                    <a:pt x="0" y="817"/>
                    <a:pt x="139" y="896"/>
                    <a:pt x="318" y="797"/>
                  </a:cubicBezTo>
                  <a:cubicBezTo>
                    <a:pt x="478" y="697"/>
                    <a:pt x="617" y="458"/>
                    <a:pt x="617" y="260"/>
                  </a:cubicBezTo>
                  <a:cubicBezTo>
                    <a:pt x="617" y="80"/>
                    <a:pt x="478" y="1"/>
                    <a:pt x="318" y="100"/>
                  </a:cubicBezTo>
                  <a:cubicBezTo>
                    <a:pt x="139" y="200"/>
                    <a:pt x="0" y="419"/>
                    <a:pt x="0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7"/>
            <p:cNvSpPr/>
            <p:nvPr/>
          </p:nvSpPr>
          <p:spPr>
            <a:xfrm>
              <a:off x="3025700" y="26008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20" y="896"/>
                    <a:pt x="299" y="796"/>
                  </a:cubicBezTo>
                  <a:cubicBezTo>
                    <a:pt x="458" y="697"/>
                    <a:pt x="598" y="478"/>
                    <a:pt x="598" y="279"/>
                  </a:cubicBezTo>
                  <a:cubicBezTo>
                    <a:pt x="598" y="80"/>
                    <a:pt x="458" y="0"/>
                    <a:pt x="299" y="100"/>
                  </a:cubicBezTo>
                  <a:cubicBezTo>
                    <a:pt x="120" y="199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7"/>
            <p:cNvSpPr/>
            <p:nvPr/>
          </p:nvSpPr>
          <p:spPr>
            <a:xfrm>
              <a:off x="2948625" y="26456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17"/>
                  </a:moveTo>
                  <a:cubicBezTo>
                    <a:pt x="0" y="816"/>
                    <a:pt x="140" y="896"/>
                    <a:pt x="299" y="796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80"/>
                    <a:pt x="458" y="1"/>
                    <a:pt x="299" y="100"/>
                  </a:cubicBezTo>
                  <a:cubicBezTo>
                    <a:pt x="120" y="180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7"/>
            <p:cNvSpPr/>
            <p:nvPr/>
          </p:nvSpPr>
          <p:spPr>
            <a:xfrm>
              <a:off x="2871550" y="2689900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17"/>
                  </a:moveTo>
                  <a:cubicBezTo>
                    <a:pt x="0" y="816"/>
                    <a:pt x="139" y="895"/>
                    <a:pt x="298" y="796"/>
                  </a:cubicBezTo>
                  <a:cubicBezTo>
                    <a:pt x="458" y="696"/>
                    <a:pt x="597" y="458"/>
                    <a:pt x="597" y="279"/>
                  </a:cubicBezTo>
                  <a:cubicBezTo>
                    <a:pt x="597" y="80"/>
                    <a:pt x="458" y="0"/>
                    <a:pt x="298" y="100"/>
                  </a:cubicBezTo>
                  <a:cubicBezTo>
                    <a:pt x="139" y="199"/>
                    <a:pt x="0" y="43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7"/>
            <p:cNvSpPr/>
            <p:nvPr/>
          </p:nvSpPr>
          <p:spPr>
            <a:xfrm>
              <a:off x="2794450" y="2734650"/>
              <a:ext cx="14950" cy="21900"/>
            </a:xfrm>
            <a:custGeom>
              <a:avLst/>
              <a:gdLst/>
              <a:ahLst/>
              <a:cxnLst/>
              <a:rect l="l" t="t" r="r" b="b"/>
              <a:pathLst>
                <a:path w="598" h="876" extrusionOk="0">
                  <a:moveTo>
                    <a:pt x="1" y="617"/>
                  </a:moveTo>
                  <a:cubicBezTo>
                    <a:pt x="1" y="816"/>
                    <a:pt x="140" y="876"/>
                    <a:pt x="299" y="796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60"/>
                    <a:pt x="458" y="1"/>
                    <a:pt x="299" y="80"/>
                  </a:cubicBezTo>
                  <a:cubicBezTo>
                    <a:pt x="140" y="180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7"/>
            <p:cNvSpPr/>
            <p:nvPr/>
          </p:nvSpPr>
          <p:spPr>
            <a:xfrm>
              <a:off x="3718475" y="227115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37"/>
                  </a:moveTo>
                  <a:cubicBezTo>
                    <a:pt x="0" y="816"/>
                    <a:pt x="140" y="896"/>
                    <a:pt x="319" y="796"/>
                  </a:cubicBezTo>
                  <a:cubicBezTo>
                    <a:pt x="478" y="717"/>
                    <a:pt x="617" y="478"/>
                    <a:pt x="617" y="279"/>
                  </a:cubicBezTo>
                  <a:cubicBezTo>
                    <a:pt x="617" y="80"/>
                    <a:pt x="478" y="0"/>
                    <a:pt x="319" y="100"/>
                  </a:cubicBezTo>
                  <a:cubicBezTo>
                    <a:pt x="140" y="199"/>
                    <a:pt x="0" y="438"/>
                    <a:pt x="0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7"/>
            <p:cNvSpPr/>
            <p:nvPr/>
          </p:nvSpPr>
          <p:spPr>
            <a:xfrm>
              <a:off x="3641875" y="23159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20" y="896"/>
                    <a:pt x="299" y="797"/>
                  </a:cubicBezTo>
                  <a:cubicBezTo>
                    <a:pt x="458" y="697"/>
                    <a:pt x="598" y="458"/>
                    <a:pt x="598" y="279"/>
                  </a:cubicBezTo>
                  <a:cubicBezTo>
                    <a:pt x="598" y="80"/>
                    <a:pt x="458" y="1"/>
                    <a:pt x="299" y="100"/>
                  </a:cubicBezTo>
                  <a:cubicBezTo>
                    <a:pt x="120" y="200"/>
                    <a:pt x="1" y="419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7"/>
            <p:cNvSpPr/>
            <p:nvPr/>
          </p:nvSpPr>
          <p:spPr>
            <a:xfrm>
              <a:off x="3564800" y="23601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37"/>
                  </a:moveTo>
                  <a:cubicBezTo>
                    <a:pt x="0" y="816"/>
                    <a:pt x="140" y="895"/>
                    <a:pt x="299" y="796"/>
                  </a:cubicBezTo>
                  <a:cubicBezTo>
                    <a:pt x="458" y="697"/>
                    <a:pt x="597" y="478"/>
                    <a:pt x="597" y="279"/>
                  </a:cubicBezTo>
                  <a:cubicBezTo>
                    <a:pt x="597" y="80"/>
                    <a:pt x="458" y="0"/>
                    <a:pt x="299" y="100"/>
                  </a:cubicBezTo>
                  <a:cubicBezTo>
                    <a:pt x="140" y="199"/>
                    <a:pt x="0" y="438"/>
                    <a:pt x="0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7"/>
            <p:cNvSpPr/>
            <p:nvPr/>
          </p:nvSpPr>
          <p:spPr>
            <a:xfrm>
              <a:off x="3487725" y="2404925"/>
              <a:ext cx="14925" cy="21900"/>
            </a:xfrm>
            <a:custGeom>
              <a:avLst/>
              <a:gdLst/>
              <a:ahLst/>
              <a:cxnLst/>
              <a:rect l="l" t="t" r="r" b="b"/>
              <a:pathLst>
                <a:path w="597" h="876" extrusionOk="0">
                  <a:moveTo>
                    <a:pt x="0" y="617"/>
                  </a:moveTo>
                  <a:cubicBezTo>
                    <a:pt x="0" y="816"/>
                    <a:pt x="139" y="876"/>
                    <a:pt x="298" y="796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60"/>
                    <a:pt x="458" y="1"/>
                    <a:pt x="298" y="80"/>
                  </a:cubicBezTo>
                  <a:cubicBezTo>
                    <a:pt x="139" y="180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7"/>
            <p:cNvSpPr/>
            <p:nvPr/>
          </p:nvSpPr>
          <p:spPr>
            <a:xfrm>
              <a:off x="3410625" y="24492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40" y="895"/>
                    <a:pt x="299" y="796"/>
                  </a:cubicBezTo>
                  <a:cubicBezTo>
                    <a:pt x="478" y="696"/>
                    <a:pt x="597" y="477"/>
                    <a:pt x="597" y="279"/>
                  </a:cubicBezTo>
                  <a:cubicBezTo>
                    <a:pt x="597" y="80"/>
                    <a:pt x="478" y="0"/>
                    <a:pt x="299" y="100"/>
                  </a:cubicBezTo>
                  <a:cubicBezTo>
                    <a:pt x="140" y="199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7"/>
            <p:cNvSpPr/>
            <p:nvPr/>
          </p:nvSpPr>
          <p:spPr>
            <a:xfrm>
              <a:off x="3333550" y="2493950"/>
              <a:ext cx="15425" cy="21900"/>
            </a:xfrm>
            <a:custGeom>
              <a:avLst/>
              <a:gdLst/>
              <a:ahLst/>
              <a:cxnLst/>
              <a:rect l="l" t="t" r="r" b="b"/>
              <a:pathLst>
                <a:path w="617" h="876" extrusionOk="0">
                  <a:moveTo>
                    <a:pt x="0" y="617"/>
                  </a:moveTo>
                  <a:cubicBezTo>
                    <a:pt x="0" y="796"/>
                    <a:pt x="140" y="876"/>
                    <a:pt x="299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60"/>
                    <a:pt x="478" y="0"/>
                    <a:pt x="299" y="80"/>
                  </a:cubicBezTo>
                  <a:cubicBezTo>
                    <a:pt x="140" y="17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7"/>
            <p:cNvSpPr/>
            <p:nvPr/>
          </p:nvSpPr>
          <p:spPr>
            <a:xfrm>
              <a:off x="3256450" y="2538200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1" y="618"/>
                  </a:moveTo>
                  <a:cubicBezTo>
                    <a:pt x="1" y="816"/>
                    <a:pt x="140" y="896"/>
                    <a:pt x="299" y="797"/>
                  </a:cubicBezTo>
                  <a:cubicBezTo>
                    <a:pt x="478" y="697"/>
                    <a:pt x="618" y="458"/>
                    <a:pt x="618" y="279"/>
                  </a:cubicBezTo>
                  <a:cubicBezTo>
                    <a:pt x="618" y="80"/>
                    <a:pt x="478" y="1"/>
                    <a:pt x="299" y="100"/>
                  </a:cubicBezTo>
                  <a:cubicBezTo>
                    <a:pt x="140" y="200"/>
                    <a:pt x="1" y="439"/>
                    <a:pt x="1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7"/>
            <p:cNvSpPr/>
            <p:nvPr/>
          </p:nvSpPr>
          <p:spPr>
            <a:xfrm>
              <a:off x="3179375" y="25824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1" y="637"/>
                  </a:moveTo>
                  <a:cubicBezTo>
                    <a:pt x="1" y="816"/>
                    <a:pt x="140" y="895"/>
                    <a:pt x="319" y="796"/>
                  </a:cubicBezTo>
                  <a:cubicBezTo>
                    <a:pt x="478" y="716"/>
                    <a:pt x="617" y="478"/>
                    <a:pt x="617" y="279"/>
                  </a:cubicBezTo>
                  <a:cubicBezTo>
                    <a:pt x="617" y="80"/>
                    <a:pt x="478" y="0"/>
                    <a:pt x="319" y="100"/>
                  </a:cubicBezTo>
                  <a:cubicBezTo>
                    <a:pt x="140" y="199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7"/>
            <p:cNvSpPr/>
            <p:nvPr/>
          </p:nvSpPr>
          <p:spPr>
            <a:xfrm>
              <a:off x="3102300" y="262722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39" y="896"/>
                    <a:pt x="318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80"/>
                    <a:pt x="478" y="1"/>
                    <a:pt x="318" y="100"/>
                  </a:cubicBezTo>
                  <a:cubicBezTo>
                    <a:pt x="139" y="200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7"/>
            <p:cNvSpPr/>
            <p:nvPr/>
          </p:nvSpPr>
          <p:spPr>
            <a:xfrm>
              <a:off x="3025700" y="26715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37"/>
                  </a:moveTo>
                  <a:cubicBezTo>
                    <a:pt x="1" y="816"/>
                    <a:pt x="120" y="895"/>
                    <a:pt x="299" y="796"/>
                  </a:cubicBezTo>
                  <a:cubicBezTo>
                    <a:pt x="458" y="696"/>
                    <a:pt x="598" y="478"/>
                    <a:pt x="598" y="279"/>
                  </a:cubicBezTo>
                  <a:cubicBezTo>
                    <a:pt x="598" y="80"/>
                    <a:pt x="458" y="0"/>
                    <a:pt x="299" y="100"/>
                  </a:cubicBezTo>
                  <a:cubicBezTo>
                    <a:pt x="120" y="199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7"/>
            <p:cNvSpPr/>
            <p:nvPr/>
          </p:nvSpPr>
          <p:spPr>
            <a:xfrm>
              <a:off x="2948625" y="27162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17"/>
                  </a:moveTo>
                  <a:cubicBezTo>
                    <a:pt x="0" y="816"/>
                    <a:pt x="140" y="896"/>
                    <a:pt x="299" y="796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80"/>
                    <a:pt x="458" y="0"/>
                    <a:pt x="299" y="100"/>
                  </a:cubicBezTo>
                  <a:cubicBezTo>
                    <a:pt x="120" y="180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7"/>
            <p:cNvSpPr/>
            <p:nvPr/>
          </p:nvSpPr>
          <p:spPr>
            <a:xfrm>
              <a:off x="2871550" y="2760500"/>
              <a:ext cx="14925" cy="22425"/>
            </a:xfrm>
            <a:custGeom>
              <a:avLst/>
              <a:gdLst/>
              <a:ahLst/>
              <a:cxnLst/>
              <a:rect l="l" t="t" r="r" b="b"/>
              <a:pathLst>
                <a:path w="597" h="897" extrusionOk="0">
                  <a:moveTo>
                    <a:pt x="0" y="618"/>
                  </a:moveTo>
                  <a:cubicBezTo>
                    <a:pt x="0" y="817"/>
                    <a:pt x="139" y="896"/>
                    <a:pt x="298" y="797"/>
                  </a:cubicBezTo>
                  <a:cubicBezTo>
                    <a:pt x="458" y="697"/>
                    <a:pt x="597" y="458"/>
                    <a:pt x="597" y="279"/>
                  </a:cubicBezTo>
                  <a:cubicBezTo>
                    <a:pt x="597" y="80"/>
                    <a:pt x="458" y="1"/>
                    <a:pt x="298" y="100"/>
                  </a:cubicBezTo>
                  <a:cubicBezTo>
                    <a:pt x="139" y="200"/>
                    <a:pt x="0" y="439"/>
                    <a:pt x="0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7"/>
            <p:cNvSpPr/>
            <p:nvPr/>
          </p:nvSpPr>
          <p:spPr>
            <a:xfrm>
              <a:off x="2794450" y="2805275"/>
              <a:ext cx="14950" cy="21900"/>
            </a:xfrm>
            <a:custGeom>
              <a:avLst/>
              <a:gdLst/>
              <a:ahLst/>
              <a:cxnLst/>
              <a:rect l="l" t="t" r="r" b="b"/>
              <a:pathLst>
                <a:path w="598" h="876" extrusionOk="0">
                  <a:moveTo>
                    <a:pt x="1" y="617"/>
                  </a:moveTo>
                  <a:cubicBezTo>
                    <a:pt x="1" y="816"/>
                    <a:pt x="140" y="876"/>
                    <a:pt x="299" y="796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60"/>
                    <a:pt x="458" y="0"/>
                    <a:pt x="299" y="80"/>
                  </a:cubicBezTo>
                  <a:cubicBezTo>
                    <a:pt x="140" y="179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7"/>
            <p:cNvSpPr/>
            <p:nvPr/>
          </p:nvSpPr>
          <p:spPr>
            <a:xfrm>
              <a:off x="3718475" y="2342275"/>
              <a:ext cx="15425" cy="21900"/>
            </a:xfrm>
            <a:custGeom>
              <a:avLst/>
              <a:gdLst/>
              <a:ahLst/>
              <a:cxnLst/>
              <a:rect l="l" t="t" r="r" b="b"/>
              <a:pathLst>
                <a:path w="617" h="876" extrusionOk="0">
                  <a:moveTo>
                    <a:pt x="0" y="617"/>
                  </a:moveTo>
                  <a:cubicBezTo>
                    <a:pt x="0" y="816"/>
                    <a:pt x="140" y="875"/>
                    <a:pt x="319" y="796"/>
                  </a:cubicBezTo>
                  <a:cubicBezTo>
                    <a:pt x="478" y="696"/>
                    <a:pt x="617" y="458"/>
                    <a:pt x="617" y="259"/>
                  </a:cubicBezTo>
                  <a:cubicBezTo>
                    <a:pt x="617" y="60"/>
                    <a:pt x="478" y="0"/>
                    <a:pt x="319" y="80"/>
                  </a:cubicBezTo>
                  <a:cubicBezTo>
                    <a:pt x="140" y="17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7"/>
            <p:cNvSpPr/>
            <p:nvPr/>
          </p:nvSpPr>
          <p:spPr>
            <a:xfrm>
              <a:off x="3641875" y="23865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20" y="896"/>
                    <a:pt x="299" y="796"/>
                  </a:cubicBezTo>
                  <a:cubicBezTo>
                    <a:pt x="458" y="697"/>
                    <a:pt x="598" y="458"/>
                    <a:pt x="598" y="259"/>
                  </a:cubicBezTo>
                  <a:cubicBezTo>
                    <a:pt x="598" y="80"/>
                    <a:pt x="458" y="1"/>
                    <a:pt x="299" y="100"/>
                  </a:cubicBezTo>
                  <a:cubicBezTo>
                    <a:pt x="120" y="200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7"/>
            <p:cNvSpPr/>
            <p:nvPr/>
          </p:nvSpPr>
          <p:spPr>
            <a:xfrm>
              <a:off x="3564800" y="24308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37"/>
                  </a:moveTo>
                  <a:cubicBezTo>
                    <a:pt x="0" y="816"/>
                    <a:pt x="140" y="895"/>
                    <a:pt x="299" y="796"/>
                  </a:cubicBezTo>
                  <a:cubicBezTo>
                    <a:pt x="458" y="696"/>
                    <a:pt x="597" y="477"/>
                    <a:pt x="597" y="279"/>
                  </a:cubicBezTo>
                  <a:cubicBezTo>
                    <a:pt x="597" y="80"/>
                    <a:pt x="458" y="0"/>
                    <a:pt x="299" y="100"/>
                  </a:cubicBezTo>
                  <a:cubicBezTo>
                    <a:pt x="140" y="199"/>
                    <a:pt x="0" y="438"/>
                    <a:pt x="0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7"/>
            <p:cNvSpPr/>
            <p:nvPr/>
          </p:nvSpPr>
          <p:spPr>
            <a:xfrm>
              <a:off x="3487725" y="2475550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17"/>
                  </a:moveTo>
                  <a:cubicBezTo>
                    <a:pt x="0" y="816"/>
                    <a:pt x="139" y="896"/>
                    <a:pt x="298" y="796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80"/>
                    <a:pt x="458" y="0"/>
                    <a:pt x="298" y="100"/>
                  </a:cubicBezTo>
                  <a:cubicBezTo>
                    <a:pt x="139" y="19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7"/>
            <p:cNvSpPr/>
            <p:nvPr/>
          </p:nvSpPr>
          <p:spPr>
            <a:xfrm>
              <a:off x="3410625" y="2519800"/>
              <a:ext cx="14950" cy="22425"/>
            </a:xfrm>
            <a:custGeom>
              <a:avLst/>
              <a:gdLst/>
              <a:ahLst/>
              <a:cxnLst/>
              <a:rect l="l" t="t" r="r" b="b"/>
              <a:pathLst>
                <a:path w="598" h="897" extrusionOk="0">
                  <a:moveTo>
                    <a:pt x="1" y="618"/>
                  </a:moveTo>
                  <a:cubicBezTo>
                    <a:pt x="1" y="816"/>
                    <a:pt x="140" y="896"/>
                    <a:pt x="299" y="797"/>
                  </a:cubicBezTo>
                  <a:cubicBezTo>
                    <a:pt x="478" y="697"/>
                    <a:pt x="597" y="478"/>
                    <a:pt x="597" y="279"/>
                  </a:cubicBezTo>
                  <a:cubicBezTo>
                    <a:pt x="597" y="80"/>
                    <a:pt x="478" y="1"/>
                    <a:pt x="299" y="100"/>
                  </a:cubicBezTo>
                  <a:cubicBezTo>
                    <a:pt x="140" y="200"/>
                    <a:pt x="1" y="438"/>
                    <a:pt x="1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7"/>
            <p:cNvSpPr/>
            <p:nvPr/>
          </p:nvSpPr>
          <p:spPr>
            <a:xfrm>
              <a:off x="3333550" y="2564575"/>
              <a:ext cx="15425" cy="21900"/>
            </a:xfrm>
            <a:custGeom>
              <a:avLst/>
              <a:gdLst/>
              <a:ahLst/>
              <a:cxnLst/>
              <a:rect l="l" t="t" r="r" b="b"/>
              <a:pathLst>
                <a:path w="617" h="876" extrusionOk="0">
                  <a:moveTo>
                    <a:pt x="0" y="617"/>
                  </a:moveTo>
                  <a:cubicBezTo>
                    <a:pt x="0" y="796"/>
                    <a:pt x="140" y="875"/>
                    <a:pt x="299" y="796"/>
                  </a:cubicBezTo>
                  <a:cubicBezTo>
                    <a:pt x="478" y="696"/>
                    <a:pt x="617" y="458"/>
                    <a:pt x="617" y="259"/>
                  </a:cubicBezTo>
                  <a:cubicBezTo>
                    <a:pt x="617" y="60"/>
                    <a:pt x="478" y="0"/>
                    <a:pt x="299" y="80"/>
                  </a:cubicBezTo>
                  <a:cubicBezTo>
                    <a:pt x="140" y="17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7"/>
            <p:cNvSpPr/>
            <p:nvPr/>
          </p:nvSpPr>
          <p:spPr>
            <a:xfrm>
              <a:off x="3256450" y="26088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1" y="617"/>
                  </a:moveTo>
                  <a:cubicBezTo>
                    <a:pt x="1" y="816"/>
                    <a:pt x="140" y="896"/>
                    <a:pt x="299" y="796"/>
                  </a:cubicBezTo>
                  <a:cubicBezTo>
                    <a:pt x="478" y="697"/>
                    <a:pt x="618" y="458"/>
                    <a:pt x="618" y="279"/>
                  </a:cubicBezTo>
                  <a:cubicBezTo>
                    <a:pt x="618" y="80"/>
                    <a:pt x="478" y="1"/>
                    <a:pt x="299" y="100"/>
                  </a:cubicBezTo>
                  <a:cubicBezTo>
                    <a:pt x="140" y="200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7"/>
            <p:cNvSpPr/>
            <p:nvPr/>
          </p:nvSpPr>
          <p:spPr>
            <a:xfrm>
              <a:off x="3179375" y="26531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1" y="637"/>
                  </a:moveTo>
                  <a:cubicBezTo>
                    <a:pt x="1" y="816"/>
                    <a:pt x="140" y="895"/>
                    <a:pt x="319" y="796"/>
                  </a:cubicBezTo>
                  <a:cubicBezTo>
                    <a:pt x="478" y="716"/>
                    <a:pt x="617" y="478"/>
                    <a:pt x="617" y="279"/>
                  </a:cubicBezTo>
                  <a:cubicBezTo>
                    <a:pt x="617" y="80"/>
                    <a:pt x="478" y="0"/>
                    <a:pt x="319" y="100"/>
                  </a:cubicBezTo>
                  <a:cubicBezTo>
                    <a:pt x="140" y="199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7"/>
            <p:cNvSpPr/>
            <p:nvPr/>
          </p:nvSpPr>
          <p:spPr>
            <a:xfrm>
              <a:off x="3102300" y="269785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39" y="896"/>
                    <a:pt x="318" y="796"/>
                  </a:cubicBezTo>
                  <a:cubicBezTo>
                    <a:pt x="478" y="697"/>
                    <a:pt x="617" y="458"/>
                    <a:pt x="617" y="279"/>
                  </a:cubicBezTo>
                  <a:cubicBezTo>
                    <a:pt x="617" y="80"/>
                    <a:pt x="478" y="0"/>
                    <a:pt x="318" y="100"/>
                  </a:cubicBezTo>
                  <a:cubicBezTo>
                    <a:pt x="139" y="19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7"/>
            <p:cNvSpPr/>
            <p:nvPr/>
          </p:nvSpPr>
          <p:spPr>
            <a:xfrm>
              <a:off x="3025700" y="2742100"/>
              <a:ext cx="14950" cy="22425"/>
            </a:xfrm>
            <a:custGeom>
              <a:avLst/>
              <a:gdLst/>
              <a:ahLst/>
              <a:cxnLst/>
              <a:rect l="l" t="t" r="r" b="b"/>
              <a:pathLst>
                <a:path w="598" h="897" extrusionOk="0">
                  <a:moveTo>
                    <a:pt x="1" y="637"/>
                  </a:moveTo>
                  <a:cubicBezTo>
                    <a:pt x="1" y="816"/>
                    <a:pt x="120" y="896"/>
                    <a:pt x="299" y="797"/>
                  </a:cubicBezTo>
                  <a:cubicBezTo>
                    <a:pt x="458" y="697"/>
                    <a:pt x="598" y="478"/>
                    <a:pt x="598" y="279"/>
                  </a:cubicBezTo>
                  <a:cubicBezTo>
                    <a:pt x="598" y="80"/>
                    <a:pt x="458" y="1"/>
                    <a:pt x="299" y="100"/>
                  </a:cubicBezTo>
                  <a:cubicBezTo>
                    <a:pt x="120" y="200"/>
                    <a:pt x="1" y="439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7"/>
            <p:cNvSpPr/>
            <p:nvPr/>
          </p:nvSpPr>
          <p:spPr>
            <a:xfrm>
              <a:off x="2948625" y="27868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17"/>
                  </a:moveTo>
                  <a:cubicBezTo>
                    <a:pt x="0" y="816"/>
                    <a:pt x="140" y="895"/>
                    <a:pt x="299" y="796"/>
                  </a:cubicBezTo>
                  <a:cubicBezTo>
                    <a:pt x="458" y="696"/>
                    <a:pt x="597" y="458"/>
                    <a:pt x="597" y="259"/>
                  </a:cubicBezTo>
                  <a:cubicBezTo>
                    <a:pt x="597" y="80"/>
                    <a:pt x="458" y="0"/>
                    <a:pt x="299" y="100"/>
                  </a:cubicBezTo>
                  <a:cubicBezTo>
                    <a:pt x="120" y="17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7"/>
            <p:cNvSpPr/>
            <p:nvPr/>
          </p:nvSpPr>
          <p:spPr>
            <a:xfrm>
              <a:off x="2871550" y="2831125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17"/>
                  </a:moveTo>
                  <a:cubicBezTo>
                    <a:pt x="0" y="816"/>
                    <a:pt x="139" y="896"/>
                    <a:pt x="298" y="796"/>
                  </a:cubicBezTo>
                  <a:cubicBezTo>
                    <a:pt x="458" y="697"/>
                    <a:pt x="597" y="478"/>
                    <a:pt x="597" y="279"/>
                  </a:cubicBezTo>
                  <a:cubicBezTo>
                    <a:pt x="597" y="80"/>
                    <a:pt x="458" y="1"/>
                    <a:pt x="298" y="100"/>
                  </a:cubicBezTo>
                  <a:cubicBezTo>
                    <a:pt x="139" y="200"/>
                    <a:pt x="0" y="43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7"/>
            <p:cNvSpPr/>
            <p:nvPr/>
          </p:nvSpPr>
          <p:spPr>
            <a:xfrm>
              <a:off x="2794450" y="2875900"/>
              <a:ext cx="14950" cy="21900"/>
            </a:xfrm>
            <a:custGeom>
              <a:avLst/>
              <a:gdLst/>
              <a:ahLst/>
              <a:cxnLst/>
              <a:rect l="l" t="t" r="r" b="b"/>
              <a:pathLst>
                <a:path w="598" h="876" extrusionOk="0">
                  <a:moveTo>
                    <a:pt x="1" y="617"/>
                  </a:moveTo>
                  <a:cubicBezTo>
                    <a:pt x="1" y="796"/>
                    <a:pt x="140" y="875"/>
                    <a:pt x="299" y="776"/>
                  </a:cubicBezTo>
                  <a:cubicBezTo>
                    <a:pt x="458" y="696"/>
                    <a:pt x="597" y="458"/>
                    <a:pt x="597" y="259"/>
                  </a:cubicBezTo>
                  <a:cubicBezTo>
                    <a:pt x="597" y="60"/>
                    <a:pt x="458" y="0"/>
                    <a:pt x="299" y="80"/>
                  </a:cubicBezTo>
                  <a:cubicBezTo>
                    <a:pt x="140" y="179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7"/>
            <p:cNvSpPr/>
            <p:nvPr/>
          </p:nvSpPr>
          <p:spPr>
            <a:xfrm>
              <a:off x="3718475" y="2412875"/>
              <a:ext cx="15425" cy="21925"/>
            </a:xfrm>
            <a:custGeom>
              <a:avLst/>
              <a:gdLst/>
              <a:ahLst/>
              <a:cxnLst/>
              <a:rect l="l" t="t" r="r" b="b"/>
              <a:pathLst>
                <a:path w="617" h="877" extrusionOk="0">
                  <a:moveTo>
                    <a:pt x="0" y="618"/>
                  </a:moveTo>
                  <a:cubicBezTo>
                    <a:pt x="0" y="817"/>
                    <a:pt x="140" y="876"/>
                    <a:pt x="319" y="797"/>
                  </a:cubicBezTo>
                  <a:cubicBezTo>
                    <a:pt x="478" y="697"/>
                    <a:pt x="617" y="458"/>
                    <a:pt x="617" y="260"/>
                  </a:cubicBezTo>
                  <a:cubicBezTo>
                    <a:pt x="617" y="61"/>
                    <a:pt x="478" y="1"/>
                    <a:pt x="319" y="80"/>
                  </a:cubicBezTo>
                  <a:cubicBezTo>
                    <a:pt x="140" y="180"/>
                    <a:pt x="0" y="419"/>
                    <a:pt x="0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7"/>
            <p:cNvSpPr/>
            <p:nvPr/>
          </p:nvSpPr>
          <p:spPr>
            <a:xfrm>
              <a:off x="3641875" y="24571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20" y="896"/>
                    <a:pt x="299" y="796"/>
                  </a:cubicBezTo>
                  <a:cubicBezTo>
                    <a:pt x="458" y="697"/>
                    <a:pt x="598" y="458"/>
                    <a:pt x="598" y="279"/>
                  </a:cubicBezTo>
                  <a:cubicBezTo>
                    <a:pt x="598" y="80"/>
                    <a:pt x="458" y="0"/>
                    <a:pt x="299" y="100"/>
                  </a:cubicBezTo>
                  <a:cubicBezTo>
                    <a:pt x="120" y="199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7"/>
            <p:cNvSpPr/>
            <p:nvPr/>
          </p:nvSpPr>
          <p:spPr>
            <a:xfrm>
              <a:off x="3564800" y="25014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37"/>
                  </a:moveTo>
                  <a:cubicBezTo>
                    <a:pt x="0" y="816"/>
                    <a:pt x="140" y="896"/>
                    <a:pt x="299" y="797"/>
                  </a:cubicBezTo>
                  <a:cubicBezTo>
                    <a:pt x="458" y="717"/>
                    <a:pt x="597" y="478"/>
                    <a:pt x="597" y="279"/>
                  </a:cubicBezTo>
                  <a:cubicBezTo>
                    <a:pt x="597" y="80"/>
                    <a:pt x="458" y="1"/>
                    <a:pt x="299" y="100"/>
                  </a:cubicBezTo>
                  <a:cubicBezTo>
                    <a:pt x="140" y="200"/>
                    <a:pt x="0" y="438"/>
                    <a:pt x="0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7"/>
            <p:cNvSpPr/>
            <p:nvPr/>
          </p:nvSpPr>
          <p:spPr>
            <a:xfrm>
              <a:off x="3487725" y="2546175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17"/>
                  </a:moveTo>
                  <a:cubicBezTo>
                    <a:pt x="0" y="816"/>
                    <a:pt x="139" y="895"/>
                    <a:pt x="298" y="796"/>
                  </a:cubicBezTo>
                  <a:cubicBezTo>
                    <a:pt x="458" y="696"/>
                    <a:pt x="597" y="458"/>
                    <a:pt x="597" y="259"/>
                  </a:cubicBezTo>
                  <a:cubicBezTo>
                    <a:pt x="597" y="80"/>
                    <a:pt x="458" y="0"/>
                    <a:pt x="298" y="100"/>
                  </a:cubicBezTo>
                  <a:cubicBezTo>
                    <a:pt x="139" y="19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7"/>
            <p:cNvSpPr/>
            <p:nvPr/>
          </p:nvSpPr>
          <p:spPr>
            <a:xfrm>
              <a:off x="3410625" y="25904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40" y="896"/>
                    <a:pt x="299" y="796"/>
                  </a:cubicBezTo>
                  <a:cubicBezTo>
                    <a:pt x="478" y="697"/>
                    <a:pt x="597" y="478"/>
                    <a:pt x="597" y="279"/>
                  </a:cubicBezTo>
                  <a:cubicBezTo>
                    <a:pt x="597" y="80"/>
                    <a:pt x="478" y="1"/>
                    <a:pt x="299" y="100"/>
                  </a:cubicBezTo>
                  <a:cubicBezTo>
                    <a:pt x="140" y="200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7"/>
            <p:cNvSpPr/>
            <p:nvPr/>
          </p:nvSpPr>
          <p:spPr>
            <a:xfrm>
              <a:off x="3333550" y="2635175"/>
              <a:ext cx="15425" cy="22425"/>
            </a:xfrm>
            <a:custGeom>
              <a:avLst/>
              <a:gdLst/>
              <a:ahLst/>
              <a:cxnLst/>
              <a:rect l="l" t="t" r="r" b="b"/>
              <a:pathLst>
                <a:path w="617" h="897" extrusionOk="0">
                  <a:moveTo>
                    <a:pt x="0" y="618"/>
                  </a:moveTo>
                  <a:cubicBezTo>
                    <a:pt x="0" y="817"/>
                    <a:pt x="140" y="896"/>
                    <a:pt x="299" y="797"/>
                  </a:cubicBezTo>
                  <a:cubicBezTo>
                    <a:pt x="478" y="697"/>
                    <a:pt x="617" y="458"/>
                    <a:pt x="617" y="260"/>
                  </a:cubicBezTo>
                  <a:cubicBezTo>
                    <a:pt x="617" y="81"/>
                    <a:pt x="478" y="1"/>
                    <a:pt x="299" y="100"/>
                  </a:cubicBezTo>
                  <a:cubicBezTo>
                    <a:pt x="140" y="180"/>
                    <a:pt x="0" y="419"/>
                    <a:pt x="0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7"/>
            <p:cNvSpPr/>
            <p:nvPr/>
          </p:nvSpPr>
          <p:spPr>
            <a:xfrm>
              <a:off x="3256450" y="26794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1" y="617"/>
                  </a:moveTo>
                  <a:cubicBezTo>
                    <a:pt x="1" y="816"/>
                    <a:pt x="140" y="896"/>
                    <a:pt x="299" y="796"/>
                  </a:cubicBezTo>
                  <a:cubicBezTo>
                    <a:pt x="478" y="697"/>
                    <a:pt x="618" y="458"/>
                    <a:pt x="618" y="279"/>
                  </a:cubicBezTo>
                  <a:cubicBezTo>
                    <a:pt x="618" y="80"/>
                    <a:pt x="478" y="0"/>
                    <a:pt x="299" y="100"/>
                  </a:cubicBezTo>
                  <a:cubicBezTo>
                    <a:pt x="140" y="199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7"/>
            <p:cNvSpPr/>
            <p:nvPr/>
          </p:nvSpPr>
          <p:spPr>
            <a:xfrm>
              <a:off x="3179375" y="2723700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1" y="637"/>
                  </a:moveTo>
                  <a:cubicBezTo>
                    <a:pt x="1" y="816"/>
                    <a:pt x="140" y="896"/>
                    <a:pt x="319" y="797"/>
                  </a:cubicBezTo>
                  <a:cubicBezTo>
                    <a:pt x="478" y="717"/>
                    <a:pt x="617" y="478"/>
                    <a:pt x="617" y="279"/>
                  </a:cubicBezTo>
                  <a:cubicBezTo>
                    <a:pt x="617" y="80"/>
                    <a:pt x="478" y="1"/>
                    <a:pt x="319" y="100"/>
                  </a:cubicBezTo>
                  <a:cubicBezTo>
                    <a:pt x="140" y="200"/>
                    <a:pt x="1" y="439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7"/>
            <p:cNvSpPr/>
            <p:nvPr/>
          </p:nvSpPr>
          <p:spPr>
            <a:xfrm>
              <a:off x="3102300" y="276847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39" y="895"/>
                    <a:pt x="318" y="796"/>
                  </a:cubicBezTo>
                  <a:cubicBezTo>
                    <a:pt x="478" y="696"/>
                    <a:pt x="617" y="458"/>
                    <a:pt x="617" y="259"/>
                  </a:cubicBezTo>
                  <a:cubicBezTo>
                    <a:pt x="617" y="80"/>
                    <a:pt x="478" y="0"/>
                    <a:pt x="318" y="100"/>
                  </a:cubicBezTo>
                  <a:cubicBezTo>
                    <a:pt x="139" y="19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7"/>
            <p:cNvSpPr/>
            <p:nvPr/>
          </p:nvSpPr>
          <p:spPr>
            <a:xfrm>
              <a:off x="3025700" y="28127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37"/>
                  </a:moveTo>
                  <a:cubicBezTo>
                    <a:pt x="1" y="816"/>
                    <a:pt x="120" y="896"/>
                    <a:pt x="299" y="796"/>
                  </a:cubicBezTo>
                  <a:cubicBezTo>
                    <a:pt x="458" y="697"/>
                    <a:pt x="598" y="478"/>
                    <a:pt x="598" y="279"/>
                  </a:cubicBezTo>
                  <a:cubicBezTo>
                    <a:pt x="598" y="80"/>
                    <a:pt x="458" y="1"/>
                    <a:pt x="299" y="100"/>
                  </a:cubicBezTo>
                  <a:cubicBezTo>
                    <a:pt x="120" y="200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7"/>
            <p:cNvSpPr/>
            <p:nvPr/>
          </p:nvSpPr>
          <p:spPr>
            <a:xfrm>
              <a:off x="2948625" y="2857500"/>
              <a:ext cx="14950" cy="21900"/>
            </a:xfrm>
            <a:custGeom>
              <a:avLst/>
              <a:gdLst/>
              <a:ahLst/>
              <a:cxnLst/>
              <a:rect l="l" t="t" r="r" b="b"/>
              <a:pathLst>
                <a:path w="598" h="876" extrusionOk="0">
                  <a:moveTo>
                    <a:pt x="0" y="617"/>
                  </a:moveTo>
                  <a:cubicBezTo>
                    <a:pt x="0" y="816"/>
                    <a:pt x="140" y="875"/>
                    <a:pt x="299" y="796"/>
                  </a:cubicBezTo>
                  <a:cubicBezTo>
                    <a:pt x="458" y="696"/>
                    <a:pt x="597" y="458"/>
                    <a:pt x="597" y="259"/>
                  </a:cubicBezTo>
                  <a:cubicBezTo>
                    <a:pt x="597" y="80"/>
                    <a:pt x="458" y="0"/>
                    <a:pt x="299" y="99"/>
                  </a:cubicBezTo>
                  <a:cubicBezTo>
                    <a:pt x="120" y="17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7"/>
            <p:cNvSpPr/>
            <p:nvPr/>
          </p:nvSpPr>
          <p:spPr>
            <a:xfrm>
              <a:off x="2871550" y="2901750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17"/>
                  </a:moveTo>
                  <a:cubicBezTo>
                    <a:pt x="0" y="816"/>
                    <a:pt x="139" y="896"/>
                    <a:pt x="298" y="796"/>
                  </a:cubicBezTo>
                  <a:cubicBezTo>
                    <a:pt x="458" y="697"/>
                    <a:pt x="597" y="478"/>
                    <a:pt x="597" y="279"/>
                  </a:cubicBezTo>
                  <a:cubicBezTo>
                    <a:pt x="597" y="80"/>
                    <a:pt x="458" y="0"/>
                    <a:pt x="298" y="100"/>
                  </a:cubicBezTo>
                  <a:cubicBezTo>
                    <a:pt x="139" y="199"/>
                    <a:pt x="0" y="43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7"/>
            <p:cNvSpPr/>
            <p:nvPr/>
          </p:nvSpPr>
          <p:spPr>
            <a:xfrm>
              <a:off x="2794450" y="2946500"/>
              <a:ext cx="14950" cy="21925"/>
            </a:xfrm>
            <a:custGeom>
              <a:avLst/>
              <a:gdLst/>
              <a:ahLst/>
              <a:cxnLst/>
              <a:rect l="l" t="t" r="r" b="b"/>
              <a:pathLst>
                <a:path w="598" h="877" extrusionOk="0">
                  <a:moveTo>
                    <a:pt x="1" y="617"/>
                  </a:moveTo>
                  <a:cubicBezTo>
                    <a:pt x="1" y="797"/>
                    <a:pt x="140" y="876"/>
                    <a:pt x="299" y="797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60"/>
                    <a:pt x="458" y="1"/>
                    <a:pt x="299" y="80"/>
                  </a:cubicBezTo>
                  <a:cubicBezTo>
                    <a:pt x="140" y="180"/>
                    <a:pt x="1" y="419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7"/>
            <p:cNvSpPr/>
            <p:nvPr/>
          </p:nvSpPr>
          <p:spPr>
            <a:xfrm>
              <a:off x="3718475" y="2483500"/>
              <a:ext cx="15425" cy="21900"/>
            </a:xfrm>
            <a:custGeom>
              <a:avLst/>
              <a:gdLst/>
              <a:ahLst/>
              <a:cxnLst/>
              <a:rect l="l" t="t" r="r" b="b"/>
              <a:pathLst>
                <a:path w="617" h="876" extrusionOk="0">
                  <a:moveTo>
                    <a:pt x="0" y="617"/>
                  </a:moveTo>
                  <a:cubicBezTo>
                    <a:pt x="0" y="816"/>
                    <a:pt x="140" y="876"/>
                    <a:pt x="319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60"/>
                    <a:pt x="478" y="1"/>
                    <a:pt x="319" y="80"/>
                  </a:cubicBezTo>
                  <a:cubicBezTo>
                    <a:pt x="140" y="180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7"/>
            <p:cNvSpPr/>
            <p:nvPr/>
          </p:nvSpPr>
          <p:spPr>
            <a:xfrm>
              <a:off x="3641875" y="25277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20" y="895"/>
                    <a:pt x="299" y="796"/>
                  </a:cubicBezTo>
                  <a:cubicBezTo>
                    <a:pt x="458" y="696"/>
                    <a:pt x="598" y="458"/>
                    <a:pt x="598" y="279"/>
                  </a:cubicBezTo>
                  <a:cubicBezTo>
                    <a:pt x="598" y="80"/>
                    <a:pt x="458" y="0"/>
                    <a:pt x="299" y="100"/>
                  </a:cubicBezTo>
                  <a:cubicBezTo>
                    <a:pt x="120" y="199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7"/>
            <p:cNvSpPr/>
            <p:nvPr/>
          </p:nvSpPr>
          <p:spPr>
            <a:xfrm>
              <a:off x="3564800" y="25720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37"/>
                  </a:moveTo>
                  <a:cubicBezTo>
                    <a:pt x="0" y="816"/>
                    <a:pt x="140" y="896"/>
                    <a:pt x="299" y="796"/>
                  </a:cubicBezTo>
                  <a:cubicBezTo>
                    <a:pt x="458" y="717"/>
                    <a:pt x="597" y="478"/>
                    <a:pt x="597" y="279"/>
                  </a:cubicBezTo>
                  <a:cubicBezTo>
                    <a:pt x="597" y="80"/>
                    <a:pt x="458" y="1"/>
                    <a:pt x="299" y="100"/>
                  </a:cubicBezTo>
                  <a:cubicBezTo>
                    <a:pt x="140" y="200"/>
                    <a:pt x="0" y="438"/>
                    <a:pt x="0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7"/>
            <p:cNvSpPr/>
            <p:nvPr/>
          </p:nvSpPr>
          <p:spPr>
            <a:xfrm>
              <a:off x="3487725" y="2616775"/>
              <a:ext cx="14925" cy="22425"/>
            </a:xfrm>
            <a:custGeom>
              <a:avLst/>
              <a:gdLst/>
              <a:ahLst/>
              <a:cxnLst/>
              <a:rect l="l" t="t" r="r" b="b"/>
              <a:pathLst>
                <a:path w="597" h="897" extrusionOk="0">
                  <a:moveTo>
                    <a:pt x="0" y="618"/>
                  </a:moveTo>
                  <a:cubicBezTo>
                    <a:pt x="0" y="817"/>
                    <a:pt x="139" y="896"/>
                    <a:pt x="298" y="797"/>
                  </a:cubicBezTo>
                  <a:cubicBezTo>
                    <a:pt x="458" y="697"/>
                    <a:pt x="597" y="458"/>
                    <a:pt x="597" y="260"/>
                  </a:cubicBezTo>
                  <a:cubicBezTo>
                    <a:pt x="597" y="80"/>
                    <a:pt x="458" y="1"/>
                    <a:pt x="298" y="100"/>
                  </a:cubicBezTo>
                  <a:cubicBezTo>
                    <a:pt x="139" y="200"/>
                    <a:pt x="0" y="419"/>
                    <a:pt x="0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7"/>
            <p:cNvSpPr/>
            <p:nvPr/>
          </p:nvSpPr>
          <p:spPr>
            <a:xfrm>
              <a:off x="3410625" y="26610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37"/>
                  </a:moveTo>
                  <a:cubicBezTo>
                    <a:pt x="1" y="816"/>
                    <a:pt x="140" y="896"/>
                    <a:pt x="299" y="796"/>
                  </a:cubicBezTo>
                  <a:cubicBezTo>
                    <a:pt x="478" y="697"/>
                    <a:pt x="597" y="478"/>
                    <a:pt x="597" y="279"/>
                  </a:cubicBezTo>
                  <a:cubicBezTo>
                    <a:pt x="597" y="80"/>
                    <a:pt x="478" y="0"/>
                    <a:pt x="299" y="100"/>
                  </a:cubicBezTo>
                  <a:cubicBezTo>
                    <a:pt x="140" y="199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7"/>
            <p:cNvSpPr/>
            <p:nvPr/>
          </p:nvSpPr>
          <p:spPr>
            <a:xfrm>
              <a:off x="3333550" y="270580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40" y="896"/>
                    <a:pt x="299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80"/>
                    <a:pt x="478" y="1"/>
                    <a:pt x="299" y="100"/>
                  </a:cubicBezTo>
                  <a:cubicBezTo>
                    <a:pt x="140" y="180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7"/>
            <p:cNvSpPr/>
            <p:nvPr/>
          </p:nvSpPr>
          <p:spPr>
            <a:xfrm>
              <a:off x="3256450" y="27500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1" y="617"/>
                  </a:moveTo>
                  <a:cubicBezTo>
                    <a:pt x="1" y="816"/>
                    <a:pt x="140" y="895"/>
                    <a:pt x="299" y="796"/>
                  </a:cubicBezTo>
                  <a:cubicBezTo>
                    <a:pt x="478" y="696"/>
                    <a:pt x="618" y="458"/>
                    <a:pt x="618" y="279"/>
                  </a:cubicBezTo>
                  <a:cubicBezTo>
                    <a:pt x="618" y="80"/>
                    <a:pt x="478" y="0"/>
                    <a:pt x="299" y="100"/>
                  </a:cubicBezTo>
                  <a:cubicBezTo>
                    <a:pt x="140" y="199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7"/>
            <p:cNvSpPr/>
            <p:nvPr/>
          </p:nvSpPr>
          <p:spPr>
            <a:xfrm>
              <a:off x="3179375" y="2794825"/>
              <a:ext cx="15450" cy="21900"/>
            </a:xfrm>
            <a:custGeom>
              <a:avLst/>
              <a:gdLst/>
              <a:ahLst/>
              <a:cxnLst/>
              <a:rect l="l" t="t" r="r" b="b"/>
              <a:pathLst>
                <a:path w="618" h="876" extrusionOk="0">
                  <a:moveTo>
                    <a:pt x="1" y="617"/>
                  </a:moveTo>
                  <a:cubicBezTo>
                    <a:pt x="1" y="816"/>
                    <a:pt x="140" y="876"/>
                    <a:pt x="319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60"/>
                    <a:pt x="478" y="1"/>
                    <a:pt x="319" y="80"/>
                  </a:cubicBezTo>
                  <a:cubicBezTo>
                    <a:pt x="140" y="180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7"/>
            <p:cNvSpPr/>
            <p:nvPr/>
          </p:nvSpPr>
          <p:spPr>
            <a:xfrm>
              <a:off x="3102300" y="2839075"/>
              <a:ext cx="15425" cy="22425"/>
            </a:xfrm>
            <a:custGeom>
              <a:avLst/>
              <a:gdLst/>
              <a:ahLst/>
              <a:cxnLst/>
              <a:rect l="l" t="t" r="r" b="b"/>
              <a:pathLst>
                <a:path w="617" h="897" extrusionOk="0">
                  <a:moveTo>
                    <a:pt x="0" y="618"/>
                  </a:moveTo>
                  <a:cubicBezTo>
                    <a:pt x="0" y="817"/>
                    <a:pt x="139" y="896"/>
                    <a:pt x="318" y="797"/>
                  </a:cubicBezTo>
                  <a:cubicBezTo>
                    <a:pt x="478" y="697"/>
                    <a:pt x="617" y="459"/>
                    <a:pt x="617" y="260"/>
                  </a:cubicBezTo>
                  <a:cubicBezTo>
                    <a:pt x="617" y="81"/>
                    <a:pt x="478" y="1"/>
                    <a:pt x="318" y="100"/>
                  </a:cubicBezTo>
                  <a:cubicBezTo>
                    <a:pt x="139" y="200"/>
                    <a:pt x="0" y="419"/>
                    <a:pt x="0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7"/>
            <p:cNvSpPr/>
            <p:nvPr/>
          </p:nvSpPr>
          <p:spPr>
            <a:xfrm>
              <a:off x="3025700" y="28833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37"/>
                  </a:moveTo>
                  <a:cubicBezTo>
                    <a:pt x="1" y="816"/>
                    <a:pt x="120" y="896"/>
                    <a:pt x="299" y="796"/>
                  </a:cubicBezTo>
                  <a:cubicBezTo>
                    <a:pt x="458" y="697"/>
                    <a:pt x="598" y="478"/>
                    <a:pt x="598" y="279"/>
                  </a:cubicBezTo>
                  <a:cubicBezTo>
                    <a:pt x="598" y="80"/>
                    <a:pt x="458" y="0"/>
                    <a:pt x="299" y="100"/>
                  </a:cubicBezTo>
                  <a:cubicBezTo>
                    <a:pt x="120" y="199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7"/>
            <p:cNvSpPr/>
            <p:nvPr/>
          </p:nvSpPr>
          <p:spPr>
            <a:xfrm>
              <a:off x="2948625" y="29281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17"/>
                  </a:moveTo>
                  <a:cubicBezTo>
                    <a:pt x="0" y="816"/>
                    <a:pt x="140" y="896"/>
                    <a:pt x="299" y="796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80"/>
                    <a:pt x="458" y="1"/>
                    <a:pt x="299" y="100"/>
                  </a:cubicBezTo>
                  <a:cubicBezTo>
                    <a:pt x="120" y="200"/>
                    <a:pt x="0" y="419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7"/>
            <p:cNvSpPr/>
            <p:nvPr/>
          </p:nvSpPr>
          <p:spPr>
            <a:xfrm>
              <a:off x="2871550" y="2972375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17"/>
                  </a:moveTo>
                  <a:cubicBezTo>
                    <a:pt x="0" y="816"/>
                    <a:pt x="139" y="895"/>
                    <a:pt x="298" y="796"/>
                  </a:cubicBezTo>
                  <a:cubicBezTo>
                    <a:pt x="458" y="696"/>
                    <a:pt x="597" y="478"/>
                    <a:pt x="597" y="279"/>
                  </a:cubicBezTo>
                  <a:cubicBezTo>
                    <a:pt x="597" y="80"/>
                    <a:pt x="458" y="0"/>
                    <a:pt x="298" y="100"/>
                  </a:cubicBezTo>
                  <a:cubicBezTo>
                    <a:pt x="139" y="199"/>
                    <a:pt x="0" y="43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7"/>
            <p:cNvSpPr/>
            <p:nvPr/>
          </p:nvSpPr>
          <p:spPr>
            <a:xfrm>
              <a:off x="2794450" y="3017125"/>
              <a:ext cx="14950" cy="21900"/>
            </a:xfrm>
            <a:custGeom>
              <a:avLst/>
              <a:gdLst/>
              <a:ahLst/>
              <a:cxnLst/>
              <a:rect l="l" t="t" r="r" b="b"/>
              <a:pathLst>
                <a:path w="598" h="876" extrusionOk="0">
                  <a:moveTo>
                    <a:pt x="1" y="617"/>
                  </a:moveTo>
                  <a:cubicBezTo>
                    <a:pt x="1" y="816"/>
                    <a:pt x="140" y="876"/>
                    <a:pt x="299" y="796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60"/>
                    <a:pt x="458" y="1"/>
                    <a:pt x="299" y="80"/>
                  </a:cubicBezTo>
                  <a:cubicBezTo>
                    <a:pt x="140" y="180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7"/>
            <p:cNvSpPr/>
            <p:nvPr/>
          </p:nvSpPr>
          <p:spPr>
            <a:xfrm>
              <a:off x="3718475" y="2554125"/>
              <a:ext cx="15425" cy="21900"/>
            </a:xfrm>
            <a:custGeom>
              <a:avLst/>
              <a:gdLst/>
              <a:ahLst/>
              <a:cxnLst/>
              <a:rect l="l" t="t" r="r" b="b"/>
              <a:pathLst>
                <a:path w="617" h="876" extrusionOk="0">
                  <a:moveTo>
                    <a:pt x="0" y="617"/>
                  </a:moveTo>
                  <a:cubicBezTo>
                    <a:pt x="0" y="796"/>
                    <a:pt x="140" y="876"/>
                    <a:pt x="319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60"/>
                    <a:pt x="478" y="0"/>
                    <a:pt x="319" y="80"/>
                  </a:cubicBezTo>
                  <a:cubicBezTo>
                    <a:pt x="140" y="17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7"/>
            <p:cNvSpPr/>
            <p:nvPr/>
          </p:nvSpPr>
          <p:spPr>
            <a:xfrm>
              <a:off x="3641875" y="2598375"/>
              <a:ext cx="14950" cy="22425"/>
            </a:xfrm>
            <a:custGeom>
              <a:avLst/>
              <a:gdLst/>
              <a:ahLst/>
              <a:cxnLst/>
              <a:rect l="l" t="t" r="r" b="b"/>
              <a:pathLst>
                <a:path w="598" h="897" extrusionOk="0">
                  <a:moveTo>
                    <a:pt x="1" y="618"/>
                  </a:moveTo>
                  <a:cubicBezTo>
                    <a:pt x="1" y="816"/>
                    <a:pt x="120" y="896"/>
                    <a:pt x="299" y="797"/>
                  </a:cubicBezTo>
                  <a:cubicBezTo>
                    <a:pt x="458" y="697"/>
                    <a:pt x="598" y="458"/>
                    <a:pt x="598" y="279"/>
                  </a:cubicBezTo>
                  <a:cubicBezTo>
                    <a:pt x="598" y="80"/>
                    <a:pt x="458" y="1"/>
                    <a:pt x="299" y="100"/>
                  </a:cubicBezTo>
                  <a:cubicBezTo>
                    <a:pt x="120" y="200"/>
                    <a:pt x="1" y="439"/>
                    <a:pt x="1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7"/>
            <p:cNvSpPr/>
            <p:nvPr/>
          </p:nvSpPr>
          <p:spPr>
            <a:xfrm>
              <a:off x="3564800" y="26426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37"/>
                  </a:moveTo>
                  <a:cubicBezTo>
                    <a:pt x="0" y="816"/>
                    <a:pt x="140" y="896"/>
                    <a:pt x="299" y="796"/>
                  </a:cubicBezTo>
                  <a:cubicBezTo>
                    <a:pt x="458" y="716"/>
                    <a:pt x="597" y="478"/>
                    <a:pt x="597" y="279"/>
                  </a:cubicBezTo>
                  <a:cubicBezTo>
                    <a:pt x="597" y="80"/>
                    <a:pt x="458" y="0"/>
                    <a:pt x="299" y="100"/>
                  </a:cubicBezTo>
                  <a:cubicBezTo>
                    <a:pt x="140" y="199"/>
                    <a:pt x="0" y="438"/>
                    <a:pt x="0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7"/>
            <p:cNvSpPr/>
            <p:nvPr/>
          </p:nvSpPr>
          <p:spPr>
            <a:xfrm>
              <a:off x="3487725" y="2687400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17"/>
                  </a:moveTo>
                  <a:cubicBezTo>
                    <a:pt x="0" y="816"/>
                    <a:pt x="139" y="896"/>
                    <a:pt x="298" y="796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80"/>
                    <a:pt x="458" y="1"/>
                    <a:pt x="298" y="100"/>
                  </a:cubicBezTo>
                  <a:cubicBezTo>
                    <a:pt x="139" y="200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7"/>
            <p:cNvSpPr/>
            <p:nvPr/>
          </p:nvSpPr>
          <p:spPr>
            <a:xfrm>
              <a:off x="3410625" y="27316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37"/>
                  </a:moveTo>
                  <a:cubicBezTo>
                    <a:pt x="1" y="816"/>
                    <a:pt x="140" y="895"/>
                    <a:pt x="299" y="796"/>
                  </a:cubicBezTo>
                  <a:cubicBezTo>
                    <a:pt x="478" y="696"/>
                    <a:pt x="597" y="478"/>
                    <a:pt x="597" y="279"/>
                  </a:cubicBezTo>
                  <a:cubicBezTo>
                    <a:pt x="597" y="80"/>
                    <a:pt x="478" y="0"/>
                    <a:pt x="299" y="100"/>
                  </a:cubicBezTo>
                  <a:cubicBezTo>
                    <a:pt x="140" y="199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7"/>
            <p:cNvSpPr/>
            <p:nvPr/>
          </p:nvSpPr>
          <p:spPr>
            <a:xfrm>
              <a:off x="3333550" y="277642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40" y="896"/>
                    <a:pt x="299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80"/>
                    <a:pt x="478" y="0"/>
                    <a:pt x="299" y="100"/>
                  </a:cubicBezTo>
                  <a:cubicBezTo>
                    <a:pt x="140" y="180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7"/>
            <p:cNvSpPr/>
            <p:nvPr/>
          </p:nvSpPr>
          <p:spPr>
            <a:xfrm>
              <a:off x="3256450" y="2820675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1" y="618"/>
                  </a:moveTo>
                  <a:cubicBezTo>
                    <a:pt x="1" y="817"/>
                    <a:pt x="140" y="896"/>
                    <a:pt x="299" y="797"/>
                  </a:cubicBezTo>
                  <a:cubicBezTo>
                    <a:pt x="478" y="697"/>
                    <a:pt x="618" y="478"/>
                    <a:pt x="618" y="279"/>
                  </a:cubicBezTo>
                  <a:cubicBezTo>
                    <a:pt x="618" y="81"/>
                    <a:pt x="478" y="1"/>
                    <a:pt x="299" y="100"/>
                  </a:cubicBezTo>
                  <a:cubicBezTo>
                    <a:pt x="140" y="200"/>
                    <a:pt x="1" y="439"/>
                    <a:pt x="1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7"/>
            <p:cNvSpPr/>
            <p:nvPr/>
          </p:nvSpPr>
          <p:spPr>
            <a:xfrm>
              <a:off x="3179375" y="2865450"/>
              <a:ext cx="15450" cy="21900"/>
            </a:xfrm>
            <a:custGeom>
              <a:avLst/>
              <a:gdLst/>
              <a:ahLst/>
              <a:cxnLst/>
              <a:rect l="l" t="t" r="r" b="b"/>
              <a:pathLst>
                <a:path w="618" h="876" extrusionOk="0">
                  <a:moveTo>
                    <a:pt x="1" y="617"/>
                  </a:moveTo>
                  <a:cubicBezTo>
                    <a:pt x="1" y="816"/>
                    <a:pt x="140" y="876"/>
                    <a:pt x="319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60"/>
                    <a:pt x="478" y="0"/>
                    <a:pt x="319" y="80"/>
                  </a:cubicBezTo>
                  <a:cubicBezTo>
                    <a:pt x="140" y="179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7"/>
            <p:cNvSpPr/>
            <p:nvPr/>
          </p:nvSpPr>
          <p:spPr>
            <a:xfrm>
              <a:off x="3102300" y="290970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39" y="896"/>
                    <a:pt x="318" y="796"/>
                  </a:cubicBezTo>
                  <a:cubicBezTo>
                    <a:pt x="478" y="697"/>
                    <a:pt x="617" y="458"/>
                    <a:pt x="617" y="279"/>
                  </a:cubicBezTo>
                  <a:cubicBezTo>
                    <a:pt x="617" y="80"/>
                    <a:pt x="478" y="1"/>
                    <a:pt x="318" y="100"/>
                  </a:cubicBezTo>
                  <a:cubicBezTo>
                    <a:pt x="139" y="200"/>
                    <a:pt x="0" y="43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7"/>
            <p:cNvSpPr/>
            <p:nvPr/>
          </p:nvSpPr>
          <p:spPr>
            <a:xfrm>
              <a:off x="3025700" y="29539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37"/>
                  </a:moveTo>
                  <a:cubicBezTo>
                    <a:pt x="1" y="816"/>
                    <a:pt x="120" y="895"/>
                    <a:pt x="299" y="796"/>
                  </a:cubicBezTo>
                  <a:cubicBezTo>
                    <a:pt x="458" y="716"/>
                    <a:pt x="598" y="478"/>
                    <a:pt x="598" y="279"/>
                  </a:cubicBezTo>
                  <a:cubicBezTo>
                    <a:pt x="598" y="80"/>
                    <a:pt x="458" y="0"/>
                    <a:pt x="299" y="100"/>
                  </a:cubicBezTo>
                  <a:cubicBezTo>
                    <a:pt x="120" y="199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7"/>
            <p:cNvSpPr/>
            <p:nvPr/>
          </p:nvSpPr>
          <p:spPr>
            <a:xfrm>
              <a:off x="2948625" y="29987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17"/>
                  </a:moveTo>
                  <a:cubicBezTo>
                    <a:pt x="0" y="816"/>
                    <a:pt x="140" y="896"/>
                    <a:pt x="299" y="796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80"/>
                    <a:pt x="458" y="1"/>
                    <a:pt x="299" y="100"/>
                  </a:cubicBezTo>
                  <a:cubicBezTo>
                    <a:pt x="120" y="19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7"/>
            <p:cNvSpPr/>
            <p:nvPr/>
          </p:nvSpPr>
          <p:spPr>
            <a:xfrm>
              <a:off x="2871550" y="3042975"/>
              <a:ext cx="14925" cy="22425"/>
            </a:xfrm>
            <a:custGeom>
              <a:avLst/>
              <a:gdLst/>
              <a:ahLst/>
              <a:cxnLst/>
              <a:rect l="l" t="t" r="r" b="b"/>
              <a:pathLst>
                <a:path w="597" h="897" extrusionOk="0">
                  <a:moveTo>
                    <a:pt x="0" y="618"/>
                  </a:moveTo>
                  <a:cubicBezTo>
                    <a:pt x="0" y="817"/>
                    <a:pt x="139" y="896"/>
                    <a:pt x="298" y="797"/>
                  </a:cubicBezTo>
                  <a:cubicBezTo>
                    <a:pt x="458" y="697"/>
                    <a:pt x="597" y="478"/>
                    <a:pt x="597" y="279"/>
                  </a:cubicBezTo>
                  <a:cubicBezTo>
                    <a:pt x="597" y="81"/>
                    <a:pt x="458" y="1"/>
                    <a:pt x="298" y="100"/>
                  </a:cubicBezTo>
                  <a:cubicBezTo>
                    <a:pt x="139" y="200"/>
                    <a:pt x="0" y="439"/>
                    <a:pt x="0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7"/>
            <p:cNvSpPr/>
            <p:nvPr/>
          </p:nvSpPr>
          <p:spPr>
            <a:xfrm>
              <a:off x="2794450" y="30877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40" y="896"/>
                    <a:pt x="299" y="796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80"/>
                    <a:pt x="458" y="0"/>
                    <a:pt x="299" y="100"/>
                  </a:cubicBezTo>
                  <a:cubicBezTo>
                    <a:pt x="140" y="179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7"/>
            <p:cNvSpPr/>
            <p:nvPr/>
          </p:nvSpPr>
          <p:spPr>
            <a:xfrm>
              <a:off x="3718475" y="2624750"/>
              <a:ext cx="15425" cy="21900"/>
            </a:xfrm>
            <a:custGeom>
              <a:avLst/>
              <a:gdLst/>
              <a:ahLst/>
              <a:cxnLst/>
              <a:rect l="l" t="t" r="r" b="b"/>
              <a:pathLst>
                <a:path w="617" h="876" extrusionOk="0">
                  <a:moveTo>
                    <a:pt x="0" y="617"/>
                  </a:moveTo>
                  <a:cubicBezTo>
                    <a:pt x="0" y="816"/>
                    <a:pt x="140" y="875"/>
                    <a:pt x="319" y="796"/>
                  </a:cubicBezTo>
                  <a:cubicBezTo>
                    <a:pt x="478" y="696"/>
                    <a:pt x="617" y="458"/>
                    <a:pt x="617" y="259"/>
                  </a:cubicBezTo>
                  <a:cubicBezTo>
                    <a:pt x="617" y="80"/>
                    <a:pt x="478" y="0"/>
                    <a:pt x="319" y="100"/>
                  </a:cubicBezTo>
                  <a:cubicBezTo>
                    <a:pt x="140" y="17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7"/>
            <p:cNvSpPr/>
            <p:nvPr/>
          </p:nvSpPr>
          <p:spPr>
            <a:xfrm>
              <a:off x="3641875" y="26690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20" y="896"/>
                    <a:pt x="299" y="796"/>
                  </a:cubicBezTo>
                  <a:cubicBezTo>
                    <a:pt x="458" y="697"/>
                    <a:pt x="598" y="458"/>
                    <a:pt x="598" y="279"/>
                  </a:cubicBezTo>
                  <a:cubicBezTo>
                    <a:pt x="598" y="80"/>
                    <a:pt x="458" y="1"/>
                    <a:pt x="299" y="100"/>
                  </a:cubicBezTo>
                  <a:cubicBezTo>
                    <a:pt x="120" y="200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7"/>
            <p:cNvSpPr/>
            <p:nvPr/>
          </p:nvSpPr>
          <p:spPr>
            <a:xfrm>
              <a:off x="3564800" y="27132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37"/>
                  </a:moveTo>
                  <a:cubicBezTo>
                    <a:pt x="0" y="816"/>
                    <a:pt x="140" y="895"/>
                    <a:pt x="299" y="796"/>
                  </a:cubicBezTo>
                  <a:cubicBezTo>
                    <a:pt x="458" y="716"/>
                    <a:pt x="597" y="478"/>
                    <a:pt x="597" y="279"/>
                  </a:cubicBezTo>
                  <a:cubicBezTo>
                    <a:pt x="597" y="80"/>
                    <a:pt x="458" y="0"/>
                    <a:pt x="299" y="100"/>
                  </a:cubicBezTo>
                  <a:cubicBezTo>
                    <a:pt x="140" y="199"/>
                    <a:pt x="0" y="438"/>
                    <a:pt x="0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7"/>
            <p:cNvSpPr/>
            <p:nvPr/>
          </p:nvSpPr>
          <p:spPr>
            <a:xfrm>
              <a:off x="3487725" y="2758025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17"/>
                  </a:moveTo>
                  <a:cubicBezTo>
                    <a:pt x="0" y="816"/>
                    <a:pt x="139" y="896"/>
                    <a:pt x="298" y="796"/>
                  </a:cubicBezTo>
                  <a:cubicBezTo>
                    <a:pt x="458" y="697"/>
                    <a:pt x="597" y="458"/>
                    <a:pt x="597" y="279"/>
                  </a:cubicBezTo>
                  <a:cubicBezTo>
                    <a:pt x="597" y="80"/>
                    <a:pt x="458" y="0"/>
                    <a:pt x="298" y="100"/>
                  </a:cubicBezTo>
                  <a:cubicBezTo>
                    <a:pt x="139" y="19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7"/>
            <p:cNvSpPr/>
            <p:nvPr/>
          </p:nvSpPr>
          <p:spPr>
            <a:xfrm>
              <a:off x="3410625" y="2802275"/>
              <a:ext cx="14950" cy="22425"/>
            </a:xfrm>
            <a:custGeom>
              <a:avLst/>
              <a:gdLst/>
              <a:ahLst/>
              <a:cxnLst/>
              <a:rect l="l" t="t" r="r" b="b"/>
              <a:pathLst>
                <a:path w="598" h="897" extrusionOk="0">
                  <a:moveTo>
                    <a:pt x="1" y="637"/>
                  </a:moveTo>
                  <a:cubicBezTo>
                    <a:pt x="1" y="817"/>
                    <a:pt x="140" y="896"/>
                    <a:pt x="299" y="797"/>
                  </a:cubicBezTo>
                  <a:cubicBezTo>
                    <a:pt x="478" y="697"/>
                    <a:pt x="597" y="478"/>
                    <a:pt x="597" y="279"/>
                  </a:cubicBezTo>
                  <a:cubicBezTo>
                    <a:pt x="597" y="80"/>
                    <a:pt x="478" y="1"/>
                    <a:pt x="299" y="100"/>
                  </a:cubicBezTo>
                  <a:cubicBezTo>
                    <a:pt x="140" y="200"/>
                    <a:pt x="1" y="439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7"/>
            <p:cNvSpPr/>
            <p:nvPr/>
          </p:nvSpPr>
          <p:spPr>
            <a:xfrm>
              <a:off x="3333550" y="2847050"/>
              <a:ext cx="15425" cy="21900"/>
            </a:xfrm>
            <a:custGeom>
              <a:avLst/>
              <a:gdLst/>
              <a:ahLst/>
              <a:cxnLst/>
              <a:rect l="l" t="t" r="r" b="b"/>
              <a:pathLst>
                <a:path w="617" h="876" extrusionOk="0">
                  <a:moveTo>
                    <a:pt x="0" y="617"/>
                  </a:moveTo>
                  <a:cubicBezTo>
                    <a:pt x="0" y="816"/>
                    <a:pt x="140" y="876"/>
                    <a:pt x="299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80"/>
                    <a:pt x="478" y="0"/>
                    <a:pt x="299" y="100"/>
                  </a:cubicBezTo>
                  <a:cubicBezTo>
                    <a:pt x="140" y="17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7"/>
            <p:cNvSpPr/>
            <p:nvPr/>
          </p:nvSpPr>
          <p:spPr>
            <a:xfrm>
              <a:off x="3256450" y="28913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1" y="617"/>
                  </a:moveTo>
                  <a:cubicBezTo>
                    <a:pt x="1" y="816"/>
                    <a:pt x="140" y="896"/>
                    <a:pt x="299" y="796"/>
                  </a:cubicBezTo>
                  <a:cubicBezTo>
                    <a:pt x="478" y="697"/>
                    <a:pt x="618" y="478"/>
                    <a:pt x="618" y="279"/>
                  </a:cubicBezTo>
                  <a:cubicBezTo>
                    <a:pt x="618" y="80"/>
                    <a:pt x="478" y="1"/>
                    <a:pt x="299" y="100"/>
                  </a:cubicBezTo>
                  <a:cubicBezTo>
                    <a:pt x="140" y="200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>
              <a:off x="3179375" y="2936075"/>
              <a:ext cx="15450" cy="21900"/>
            </a:xfrm>
            <a:custGeom>
              <a:avLst/>
              <a:gdLst/>
              <a:ahLst/>
              <a:cxnLst/>
              <a:rect l="l" t="t" r="r" b="b"/>
              <a:pathLst>
                <a:path w="618" h="876" extrusionOk="0">
                  <a:moveTo>
                    <a:pt x="1" y="617"/>
                  </a:moveTo>
                  <a:cubicBezTo>
                    <a:pt x="1" y="796"/>
                    <a:pt x="140" y="875"/>
                    <a:pt x="319" y="796"/>
                  </a:cubicBezTo>
                  <a:cubicBezTo>
                    <a:pt x="478" y="696"/>
                    <a:pt x="617" y="458"/>
                    <a:pt x="617" y="259"/>
                  </a:cubicBezTo>
                  <a:cubicBezTo>
                    <a:pt x="617" y="60"/>
                    <a:pt x="478" y="0"/>
                    <a:pt x="319" y="80"/>
                  </a:cubicBezTo>
                  <a:cubicBezTo>
                    <a:pt x="140" y="179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>
              <a:off x="3102300" y="298032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39" y="896"/>
                    <a:pt x="318" y="796"/>
                  </a:cubicBezTo>
                  <a:cubicBezTo>
                    <a:pt x="478" y="697"/>
                    <a:pt x="617" y="458"/>
                    <a:pt x="617" y="279"/>
                  </a:cubicBezTo>
                  <a:cubicBezTo>
                    <a:pt x="617" y="80"/>
                    <a:pt x="478" y="1"/>
                    <a:pt x="318" y="100"/>
                  </a:cubicBezTo>
                  <a:cubicBezTo>
                    <a:pt x="139" y="199"/>
                    <a:pt x="0" y="43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7"/>
            <p:cNvSpPr/>
            <p:nvPr/>
          </p:nvSpPr>
          <p:spPr>
            <a:xfrm>
              <a:off x="3025700" y="3024575"/>
              <a:ext cx="14950" cy="22425"/>
            </a:xfrm>
            <a:custGeom>
              <a:avLst/>
              <a:gdLst/>
              <a:ahLst/>
              <a:cxnLst/>
              <a:rect l="l" t="t" r="r" b="b"/>
              <a:pathLst>
                <a:path w="598" h="897" extrusionOk="0">
                  <a:moveTo>
                    <a:pt x="1" y="638"/>
                  </a:moveTo>
                  <a:cubicBezTo>
                    <a:pt x="1" y="817"/>
                    <a:pt x="120" y="896"/>
                    <a:pt x="299" y="797"/>
                  </a:cubicBezTo>
                  <a:cubicBezTo>
                    <a:pt x="458" y="717"/>
                    <a:pt x="598" y="478"/>
                    <a:pt x="598" y="279"/>
                  </a:cubicBezTo>
                  <a:cubicBezTo>
                    <a:pt x="598" y="81"/>
                    <a:pt x="458" y="1"/>
                    <a:pt x="299" y="100"/>
                  </a:cubicBezTo>
                  <a:cubicBezTo>
                    <a:pt x="120" y="200"/>
                    <a:pt x="1" y="439"/>
                    <a:pt x="1" y="63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7"/>
            <p:cNvSpPr/>
            <p:nvPr/>
          </p:nvSpPr>
          <p:spPr>
            <a:xfrm>
              <a:off x="2948625" y="30693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17"/>
                  </a:moveTo>
                  <a:cubicBezTo>
                    <a:pt x="0" y="816"/>
                    <a:pt x="140" y="895"/>
                    <a:pt x="299" y="796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80"/>
                    <a:pt x="458" y="0"/>
                    <a:pt x="299" y="100"/>
                  </a:cubicBezTo>
                  <a:cubicBezTo>
                    <a:pt x="120" y="19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7"/>
            <p:cNvSpPr/>
            <p:nvPr/>
          </p:nvSpPr>
          <p:spPr>
            <a:xfrm>
              <a:off x="2871550" y="3113600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37"/>
                  </a:moveTo>
                  <a:cubicBezTo>
                    <a:pt x="0" y="816"/>
                    <a:pt x="139" y="896"/>
                    <a:pt x="298" y="796"/>
                  </a:cubicBezTo>
                  <a:cubicBezTo>
                    <a:pt x="458" y="697"/>
                    <a:pt x="597" y="478"/>
                    <a:pt x="597" y="279"/>
                  </a:cubicBezTo>
                  <a:cubicBezTo>
                    <a:pt x="597" y="80"/>
                    <a:pt x="458" y="1"/>
                    <a:pt x="298" y="100"/>
                  </a:cubicBezTo>
                  <a:cubicBezTo>
                    <a:pt x="139" y="200"/>
                    <a:pt x="0" y="438"/>
                    <a:pt x="0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7"/>
            <p:cNvSpPr/>
            <p:nvPr/>
          </p:nvSpPr>
          <p:spPr>
            <a:xfrm>
              <a:off x="2794450" y="31583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40" y="895"/>
                    <a:pt x="299" y="796"/>
                  </a:cubicBezTo>
                  <a:cubicBezTo>
                    <a:pt x="458" y="696"/>
                    <a:pt x="597" y="458"/>
                    <a:pt x="597" y="259"/>
                  </a:cubicBezTo>
                  <a:cubicBezTo>
                    <a:pt x="597" y="80"/>
                    <a:pt x="458" y="0"/>
                    <a:pt x="299" y="100"/>
                  </a:cubicBezTo>
                  <a:cubicBezTo>
                    <a:pt x="140" y="179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7"/>
            <p:cNvSpPr/>
            <p:nvPr/>
          </p:nvSpPr>
          <p:spPr>
            <a:xfrm>
              <a:off x="3718475" y="2695350"/>
              <a:ext cx="15425" cy="22425"/>
            </a:xfrm>
            <a:custGeom>
              <a:avLst/>
              <a:gdLst/>
              <a:ahLst/>
              <a:cxnLst/>
              <a:rect l="l" t="t" r="r" b="b"/>
              <a:pathLst>
                <a:path w="617" h="897" extrusionOk="0">
                  <a:moveTo>
                    <a:pt x="0" y="618"/>
                  </a:moveTo>
                  <a:cubicBezTo>
                    <a:pt x="0" y="817"/>
                    <a:pt x="140" y="896"/>
                    <a:pt x="319" y="797"/>
                  </a:cubicBezTo>
                  <a:cubicBezTo>
                    <a:pt x="478" y="697"/>
                    <a:pt x="617" y="459"/>
                    <a:pt x="617" y="260"/>
                  </a:cubicBezTo>
                  <a:cubicBezTo>
                    <a:pt x="617" y="81"/>
                    <a:pt x="478" y="1"/>
                    <a:pt x="319" y="100"/>
                  </a:cubicBezTo>
                  <a:cubicBezTo>
                    <a:pt x="140" y="180"/>
                    <a:pt x="0" y="419"/>
                    <a:pt x="0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7"/>
            <p:cNvSpPr/>
            <p:nvPr/>
          </p:nvSpPr>
          <p:spPr>
            <a:xfrm>
              <a:off x="3641875" y="27396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20" y="896"/>
                    <a:pt x="299" y="796"/>
                  </a:cubicBezTo>
                  <a:cubicBezTo>
                    <a:pt x="458" y="697"/>
                    <a:pt x="598" y="458"/>
                    <a:pt x="598" y="279"/>
                  </a:cubicBezTo>
                  <a:cubicBezTo>
                    <a:pt x="598" y="80"/>
                    <a:pt x="458" y="0"/>
                    <a:pt x="299" y="100"/>
                  </a:cubicBezTo>
                  <a:cubicBezTo>
                    <a:pt x="120" y="199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7"/>
            <p:cNvSpPr/>
            <p:nvPr/>
          </p:nvSpPr>
          <p:spPr>
            <a:xfrm>
              <a:off x="3564800" y="2783875"/>
              <a:ext cx="14950" cy="22425"/>
            </a:xfrm>
            <a:custGeom>
              <a:avLst/>
              <a:gdLst/>
              <a:ahLst/>
              <a:cxnLst/>
              <a:rect l="l" t="t" r="r" b="b"/>
              <a:pathLst>
                <a:path w="598" h="897" extrusionOk="0">
                  <a:moveTo>
                    <a:pt x="0" y="637"/>
                  </a:moveTo>
                  <a:cubicBezTo>
                    <a:pt x="0" y="816"/>
                    <a:pt x="140" y="896"/>
                    <a:pt x="299" y="797"/>
                  </a:cubicBezTo>
                  <a:cubicBezTo>
                    <a:pt x="458" y="717"/>
                    <a:pt x="597" y="478"/>
                    <a:pt x="597" y="279"/>
                  </a:cubicBezTo>
                  <a:cubicBezTo>
                    <a:pt x="597" y="80"/>
                    <a:pt x="458" y="1"/>
                    <a:pt x="299" y="100"/>
                  </a:cubicBezTo>
                  <a:cubicBezTo>
                    <a:pt x="140" y="200"/>
                    <a:pt x="0" y="439"/>
                    <a:pt x="0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>
              <a:off x="3487725" y="2828650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17"/>
                  </a:moveTo>
                  <a:cubicBezTo>
                    <a:pt x="0" y="816"/>
                    <a:pt x="139" y="895"/>
                    <a:pt x="298" y="796"/>
                  </a:cubicBezTo>
                  <a:cubicBezTo>
                    <a:pt x="458" y="696"/>
                    <a:pt x="597" y="458"/>
                    <a:pt x="597" y="259"/>
                  </a:cubicBezTo>
                  <a:cubicBezTo>
                    <a:pt x="597" y="80"/>
                    <a:pt x="458" y="0"/>
                    <a:pt x="298" y="100"/>
                  </a:cubicBezTo>
                  <a:cubicBezTo>
                    <a:pt x="139" y="19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>
              <a:off x="3410625" y="28729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37"/>
                  </a:moveTo>
                  <a:cubicBezTo>
                    <a:pt x="1" y="816"/>
                    <a:pt x="140" y="896"/>
                    <a:pt x="299" y="796"/>
                  </a:cubicBezTo>
                  <a:cubicBezTo>
                    <a:pt x="478" y="697"/>
                    <a:pt x="597" y="478"/>
                    <a:pt x="597" y="279"/>
                  </a:cubicBezTo>
                  <a:cubicBezTo>
                    <a:pt x="597" y="80"/>
                    <a:pt x="478" y="1"/>
                    <a:pt x="299" y="100"/>
                  </a:cubicBezTo>
                  <a:cubicBezTo>
                    <a:pt x="140" y="200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>
              <a:off x="3333550" y="291767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40" y="895"/>
                    <a:pt x="299" y="796"/>
                  </a:cubicBezTo>
                  <a:cubicBezTo>
                    <a:pt x="478" y="696"/>
                    <a:pt x="617" y="458"/>
                    <a:pt x="617" y="259"/>
                  </a:cubicBezTo>
                  <a:cubicBezTo>
                    <a:pt x="617" y="80"/>
                    <a:pt x="478" y="0"/>
                    <a:pt x="299" y="99"/>
                  </a:cubicBezTo>
                  <a:cubicBezTo>
                    <a:pt x="140" y="19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>
              <a:off x="3256450" y="29619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1" y="617"/>
                  </a:moveTo>
                  <a:cubicBezTo>
                    <a:pt x="1" y="816"/>
                    <a:pt x="140" y="896"/>
                    <a:pt x="299" y="796"/>
                  </a:cubicBezTo>
                  <a:cubicBezTo>
                    <a:pt x="478" y="697"/>
                    <a:pt x="618" y="478"/>
                    <a:pt x="618" y="279"/>
                  </a:cubicBezTo>
                  <a:cubicBezTo>
                    <a:pt x="618" y="80"/>
                    <a:pt x="478" y="0"/>
                    <a:pt x="299" y="100"/>
                  </a:cubicBezTo>
                  <a:cubicBezTo>
                    <a:pt x="140" y="199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>
              <a:off x="3179375" y="3006675"/>
              <a:ext cx="15450" cy="21925"/>
            </a:xfrm>
            <a:custGeom>
              <a:avLst/>
              <a:gdLst/>
              <a:ahLst/>
              <a:cxnLst/>
              <a:rect l="l" t="t" r="r" b="b"/>
              <a:pathLst>
                <a:path w="618" h="877" extrusionOk="0">
                  <a:moveTo>
                    <a:pt x="1" y="617"/>
                  </a:moveTo>
                  <a:cubicBezTo>
                    <a:pt x="1" y="816"/>
                    <a:pt x="140" y="876"/>
                    <a:pt x="319" y="797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61"/>
                    <a:pt x="478" y="1"/>
                    <a:pt x="319" y="80"/>
                  </a:cubicBezTo>
                  <a:cubicBezTo>
                    <a:pt x="140" y="180"/>
                    <a:pt x="1" y="419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>
              <a:off x="3102300" y="305095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39" y="895"/>
                    <a:pt x="318" y="796"/>
                  </a:cubicBezTo>
                  <a:cubicBezTo>
                    <a:pt x="478" y="697"/>
                    <a:pt x="617" y="458"/>
                    <a:pt x="617" y="279"/>
                  </a:cubicBezTo>
                  <a:cubicBezTo>
                    <a:pt x="617" y="80"/>
                    <a:pt x="478" y="0"/>
                    <a:pt x="318" y="100"/>
                  </a:cubicBezTo>
                  <a:cubicBezTo>
                    <a:pt x="139" y="199"/>
                    <a:pt x="0" y="43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>
              <a:off x="3025700" y="30952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37"/>
                  </a:moveTo>
                  <a:cubicBezTo>
                    <a:pt x="1" y="816"/>
                    <a:pt x="120" y="896"/>
                    <a:pt x="299" y="796"/>
                  </a:cubicBezTo>
                  <a:cubicBezTo>
                    <a:pt x="458" y="717"/>
                    <a:pt x="598" y="478"/>
                    <a:pt x="598" y="279"/>
                  </a:cubicBezTo>
                  <a:cubicBezTo>
                    <a:pt x="598" y="80"/>
                    <a:pt x="458" y="1"/>
                    <a:pt x="299" y="100"/>
                  </a:cubicBezTo>
                  <a:cubicBezTo>
                    <a:pt x="120" y="200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>
              <a:off x="2948625" y="31399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17"/>
                  </a:moveTo>
                  <a:cubicBezTo>
                    <a:pt x="0" y="816"/>
                    <a:pt x="140" y="895"/>
                    <a:pt x="299" y="796"/>
                  </a:cubicBezTo>
                  <a:cubicBezTo>
                    <a:pt x="458" y="696"/>
                    <a:pt x="597" y="458"/>
                    <a:pt x="597" y="259"/>
                  </a:cubicBezTo>
                  <a:cubicBezTo>
                    <a:pt x="597" y="80"/>
                    <a:pt x="458" y="0"/>
                    <a:pt x="299" y="100"/>
                  </a:cubicBezTo>
                  <a:cubicBezTo>
                    <a:pt x="120" y="19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7"/>
            <p:cNvSpPr/>
            <p:nvPr/>
          </p:nvSpPr>
          <p:spPr>
            <a:xfrm>
              <a:off x="2871550" y="3184225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37"/>
                  </a:moveTo>
                  <a:cubicBezTo>
                    <a:pt x="0" y="816"/>
                    <a:pt x="139" y="896"/>
                    <a:pt x="298" y="796"/>
                  </a:cubicBezTo>
                  <a:cubicBezTo>
                    <a:pt x="458" y="697"/>
                    <a:pt x="597" y="478"/>
                    <a:pt x="597" y="279"/>
                  </a:cubicBezTo>
                  <a:cubicBezTo>
                    <a:pt x="597" y="80"/>
                    <a:pt x="458" y="1"/>
                    <a:pt x="298" y="100"/>
                  </a:cubicBezTo>
                  <a:cubicBezTo>
                    <a:pt x="139" y="199"/>
                    <a:pt x="0" y="438"/>
                    <a:pt x="0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7"/>
            <p:cNvSpPr/>
            <p:nvPr/>
          </p:nvSpPr>
          <p:spPr>
            <a:xfrm>
              <a:off x="2794450" y="3228975"/>
              <a:ext cx="14950" cy="21925"/>
            </a:xfrm>
            <a:custGeom>
              <a:avLst/>
              <a:gdLst/>
              <a:ahLst/>
              <a:cxnLst/>
              <a:rect l="l" t="t" r="r" b="b"/>
              <a:pathLst>
                <a:path w="598" h="877" extrusionOk="0">
                  <a:moveTo>
                    <a:pt x="1" y="618"/>
                  </a:moveTo>
                  <a:cubicBezTo>
                    <a:pt x="1" y="816"/>
                    <a:pt x="140" y="876"/>
                    <a:pt x="299" y="797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80"/>
                    <a:pt x="458" y="1"/>
                    <a:pt x="299" y="80"/>
                  </a:cubicBezTo>
                  <a:cubicBezTo>
                    <a:pt x="140" y="180"/>
                    <a:pt x="1" y="419"/>
                    <a:pt x="1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7"/>
            <p:cNvSpPr/>
            <p:nvPr/>
          </p:nvSpPr>
          <p:spPr>
            <a:xfrm>
              <a:off x="3718475" y="276597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40" y="896"/>
                    <a:pt x="319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60"/>
                    <a:pt x="478" y="1"/>
                    <a:pt x="319" y="100"/>
                  </a:cubicBezTo>
                  <a:cubicBezTo>
                    <a:pt x="140" y="180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7"/>
            <p:cNvSpPr/>
            <p:nvPr/>
          </p:nvSpPr>
          <p:spPr>
            <a:xfrm>
              <a:off x="3641875" y="28102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20" y="895"/>
                    <a:pt x="299" y="796"/>
                  </a:cubicBezTo>
                  <a:cubicBezTo>
                    <a:pt x="458" y="696"/>
                    <a:pt x="598" y="458"/>
                    <a:pt x="598" y="279"/>
                  </a:cubicBezTo>
                  <a:cubicBezTo>
                    <a:pt x="598" y="80"/>
                    <a:pt x="458" y="0"/>
                    <a:pt x="299" y="100"/>
                  </a:cubicBezTo>
                  <a:cubicBezTo>
                    <a:pt x="120" y="199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7"/>
            <p:cNvSpPr/>
            <p:nvPr/>
          </p:nvSpPr>
          <p:spPr>
            <a:xfrm>
              <a:off x="3564800" y="2855000"/>
              <a:ext cx="14950" cy="21900"/>
            </a:xfrm>
            <a:custGeom>
              <a:avLst/>
              <a:gdLst/>
              <a:ahLst/>
              <a:cxnLst/>
              <a:rect l="l" t="t" r="r" b="b"/>
              <a:pathLst>
                <a:path w="598" h="876" extrusionOk="0">
                  <a:moveTo>
                    <a:pt x="0" y="617"/>
                  </a:moveTo>
                  <a:cubicBezTo>
                    <a:pt x="0" y="816"/>
                    <a:pt x="140" y="876"/>
                    <a:pt x="299" y="796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60"/>
                    <a:pt x="458" y="1"/>
                    <a:pt x="299" y="80"/>
                  </a:cubicBezTo>
                  <a:cubicBezTo>
                    <a:pt x="140" y="180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7"/>
            <p:cNvSpPr/>
            <p:nvPr/>
          </p:nvSpPr>
          <p:spPr>
            <a:xfrm>
              <a:off x="3487725" y="2899250"/>
              <a:ext cx="14925" cy="22425"/>
            </a:xfrm>
            <a:custGeom>
              <a:avLst/>
              <a:gdLst/>
              <a:ahLst/>
              <a:cxnLst/>
              <a:rect l="l" t="t" r="r" b="b"/>
              <a:pathLst>
                <a:path w="597" h="897" extrusionOk="0">
                  <a:moveTo>
                    <a:pt x="0" y="618"/>
                  </a:moveTo>
                  <a:cubicBezTo>
                    <a:pt x="0" y="817"/>
                    <a:pt x="139" y="896"/>
                    <a:pt x="298" y="797"/>
                  </a:cubicBezTo>
                  <a:cubicBezTo>
                    <a:pt x="458" y="697"/>
                    <a:pt x="597" y="459"/>
                    <a:pt x="597" y="279"/>
                  </a:cubicBezTo>
                  <a:cubicBezTo>
                    <a:pt x="597" y="81"/>
                    <a:pt x="458" y="1"/>
                    <a:pt x="298" y="100"/>
                  </a:cubicBezTo>
                  <a:cubicBezTo>
                    <a:pt x="139" y="200"/>
                    <a:pt x="0" y="419"/>
                    <a:pt x="0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7"/>
            <p:cNvSpPr/>
            <p:nvPr/>
          </p:nvSpPr>
          <p:spPr>
            <a:xfrm>
              <a:off x="3410625" y="29435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37"/>
                  </a:moveTo>
                  <a:cubicBezTo>
                    <a:pt x="1" y="816"/>
                    <a:pt x="140" y="896"/>
                    <a:pt x="299" y="796"/>
                  </a:cubicBezTo>
                  <a:cubicBezTo>
                    <a:pt x="478" y="697"/>
                    <a:pt x="597" y="478"/>
                    <a:pt x="597" y="279"/>
                  </a:cubicBezTo>
                  <a:cubicBezTo>
                    <a:pt x="597" y="80"/>
                    <a:pt x="478" y="0"/>
                    <a:pt x="299" y="100"/>
                  </a:cubicBezTo>
                  <a:cubicBezTo>
                    <a:pt x="140" y="199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7"/>
            <p:cNvSpPr/>
            <p:nvPr/>
          </p:nvSpPr>
          <p:spPr>
            <a:xfrm>
              <a:off x="3333550" y="298827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40" y="896"/>
                    <a:pt x="299" y="797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80"/>
                    <a:pt x="478" y="1"/>
                    <a:pt x="299" y="100"/>
                  </a:cubicBezTo>
                  <a:cubicBezTo>
                    <a:pt x="140" y="200"/>
                    <a:pt x="0" y="419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7"/>
            <p:cNvSpPr/>
            <p:nvPr/>
          </p:nvSpPr>
          <p:spPr>
            <a:xfrm>
              <a:off x="3256450" y="30325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1" y="617"/>
                  </a:moveTo>
                  <a:cubicBezTo>
                    <a:pt x="1" y="816"/>
                    <a:pt x="140" y="895"/>
                    <a:pt x="299" y="796"/>
                  </a:cubicBezTo>
                  <a:cubicBezTo>
                    <a:pt x="478" y="696"/>
                    <a:pt x="618" y="478"/>
                    <a:pt x="618" y="279"/>
                  </a:cubicBezTo>
                  <a:cubicBezTo>
                    <a:pt x="618" y="80"/>
                    <a:pt x="478" y="0"/>
                    <a:pt x="299" y="100"/>
                  </a:cubicBezTo>
                  <a:cubicBezTo>
                    <a:pt x="140" y="199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7"/>
            <p:cNvSpPr/>
            <p:nvPr/>
          </p:nvSpPr>
          <p:spPr>
            <a:xfrm>
              <a:off x="3179375" y="30773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1" y="617"/>
                  </a:moveTo>
                  <a:cubicBezTo>
                    <a:pt x="1" y="816"/>
                    <a:pt x="140" y="896"/>
                    <a:pt x="319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80"/>
                    <a:pt x="478" y="1"/>
                    <a:pt x="319" y="100"/>
                  </a:cubicBezTo>
                  <a:cubicBezTo>
                    <a:pt x="140" y="180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7"/>
            <p:cNvSpPr/>
            <p:nvPr/>
          </p:nvSpPr>
          <p:spPr>
            <a:xfrm>
              <a:off x="3102300" y="312157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39" y="895"/>
                    <a:pt x="318" y="796"/>
                  </a:cubicBezTo>
                  <a:cubicBezTo>
                    <a:pt x="478" y="696"/>
                    <a:pt x="617" y="458"/>
                    <a:pt x="617" y="279"/>
                  </a:cubicBezTo>
                  <a:cubicBezTo>
                    <a:pt x="617" y="80"/>
                    <a:pt x="478" y="0"/>
                    <a:pt x="318" y="100"/>
                  </a:cubicBezTo>
                  <a:cubicBezTo>
                    <a:pt x="139" y="199"/>
                    <a:pt x="0" y="43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7"/>
            <p:cNvSpPr/>
            <p:nvPr/>
          </p:nvSpPr>
          <p:spPr>
            <a:xfrm>
              <a:off x="3025700" y="31658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37"/>
                  </a:moveTo>
                  <a:cubicBezTo>
                    <a:pt x="1" y="816"/>
                    <a:pt x="120" y="896"/>
                    <a:pt x="299" y="796"/>
                  </a:cubicBezTo>
                  <a:cubicBezTo>
                    <a:pt x="458" y="717"/>
                    <a:pt x="598" y="478"/>
                    <a:pt x="598" y="279"/>
                  </a:cubicBezTo>
                  <a:cubicBezTo>
                    <a:pt x="598" y="80"/>
                    <a:pt x="458" y="0"/>
                    <a:pt x="299" y="100"/>
                  </a:cubicBezTo>
                  <a:cubicBezTo>
                    <a:pt x="120" y="199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7"/>
            <p:cNvSpPr/>
            <p:nvPr/>
          </p:nvSpPr>
          <p:spPr>
            <a:xfrm>
              <a:off x="2948625" y="3210575"/>
              <a:ext cx="14950" cy="22425"/>
            </a:xfrm>
            <a:custGeom>
              <a:avLst/>
              <a:gdLst/>
              <a:ahLst/>
              <a:cxnLst/>
              <a:rect l="l" t="t" r="r" b="b"/>
              <a:pathLst>
                <a:path w="598" h="897" extrusionOk="0">
                  <a:moveTo>
                    <a:pt x="0" y="618"/>
                  </a:moveTo>
                  <a:cubicBezTo>
                    <a:pt x="0" y="816"/>
                    <a:pt x="140" y="896"/>
                    <a:pt x="299" y="797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80"/>
                    <a:pt x="458" y="1"/>
                    <a:pt x="299" y="100"/>
                  </a:cubicBezTo>
                  <a:cubicBezTo>
                    <a:pt x="120" y="200"/>
                    <a:pt x="0" y="419"/>
                    <a:pt x="0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7"/>
            <p:cNvSpPr/>
            <p:nvPr/>
          </p:nvSpPr>
          <p:spPr>
            <a:xfrm>
              <a:off x="2871550" y="3254850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37"/>
                  </a:moveTo>
                  <a:cubicBezTo>
                    <a:pt x="0" y="816"/>
                    <a:pt x="139" y="895"/>
                    <a:pt x="298" y="796"/>
                  </a:cubicBezTo>
                  <a:cubicBezTo>
                    <a:pt x="458" y="697"/>
                    <a:pt x="597" y="478"/>
                    <a:pt x="597" y="279"/>
                  </a:cubicBezTo>
                  <a:cubicBezTo>
                    <a:pt x="597" y="80"/>
                    <a:pt x="458" y="0"/>
                    <a:pt x="298" y="100"/>
                  </a:cubicBezTo>
                  <a:cubicBezTo>
                    <a:pt x="139" y="199"/>
                    <a:pt x="0" y="438"/>
                    <a:pt x="0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7"/>
            <p:cNvSpPr/>
            <p:nvPr/>
          </p:nvSpPr>
          <p:spPr>
            <a:xfrm>
              <a:off x="2794450" y="32996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40" y="896"/>
                    <a:pt x="299" y="796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80"/>
                    <a:pt x="458" y="1"/>
                    <a:pt x="299" y="100"/>
                  </a:cubicBezTo>
                  <a:cubicBezTo>
                    <a:pt x="140" y="180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7"/>
            <p:cNvSpPr/>
            <p:nvPr/>
          </p:nvSpPr>
          <p:spPr>
            <a:xfrm>
              <a:off x="3718475" y="283660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40" y="896"/>
                    <a:pt x="319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80"/>
                    <a:pt x="478" y="1"/>
                    <a:pt x="319" y="100"/>
                  </a:cubicBezTo>
                  <a:cubicBezTo>
                    <a:pt x="140" y="180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7"/>
            <p:cNvSpPr/>
            <p:nvPr/>
          </p:nvSpPr>
          <p:spPr>
            <a:xfrm>
              <a:off x="3641875" y="2880850"/>
              <a:ext cx="14950" cy="22425"/>
            </a:xfrm>
            <a:custGeom>
              <a:avLst/>
              <a:gdLst/>
              <a:ahLst/>
              <a:cxnLst/>
              <a:rect l="l" t="t" r="r" b="b"/>
              <a:pathLst>
                <a:path w="598" h="897" extrusionOk="0">
                  <a:moveTo>
                    <a:pt x="1" y="618"/>
                  </a:moveTo>
                  <a:cubicBezTo>
                    <a:pt x="1" y="817"/>
                    <a:pt x="120" y="896"/>
                    <a:pt x="299" y="797"/>
                  </a:cubicBezTo>
                  <a:cubicBezTo>
                    <a:pt x="458" y="697"/>
                    <a:pt x="598" y="478"/>
                    <a:pt x="598" y="279"/>
                  </a:cubicBezTo>
                  <a:cubicBezTo>
                    <a:pt x="598" y="81"/>
                    <a:pt x="458" y="1"/>
                    <a:pt x="299" y="100"/>
                  </a:cubicBezTo>
                  <a:cubicBezTo>
                    <a:pt x="120" y="200"/>
                    <a:pt x="1" y="439"/>
                    <a:pt x="1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7"/>
            <p:cNvSpPr/>
            <p:nvPr/>
          </p:nvSpPr>
          <p:spPr>
            <a:xfrm>
              <a:off x="3564800" y="2925625"/>
              <a:ext cx="14950" cy="21900"/>
            </a:xfrm>
            <a:custGeom>
              <a:avLst/>
              <a:gdLst/>
              <a:ahLst/>
              <a:cxnLst/>
              <a:rect l="l" t="t" r="r" b="b"/>
              <a:pathLst>
                <a:path w="598" h="876" extrusionOk="0">
                  <a:moveTo>
                    <a:pt x="0" y="617"/>
                  </a:moveTo>
                  <a:cubicBezTo>
                    <a:pt x="0" y="796"/>
                    <a:pt x="140" y="876"/>
                    <a:pt x="299" y="776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60"/>
                    <a:pt x="458" y="0"/>
                    <a:pt x="299" y="80"/>
                  </a:cubicBezTo>
                  <a:cubicBezTo>
                    <a:pt x="140" y="17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7"/>
            <p:cNvSpPr/>
            <p:nvPr/>
          </p:nvSpPr>
          <p:spPr>
            <a:xfrm>
              <a:off x="3487725" y="2969875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17"/>
                  </a:moveTo>
                  <a:cubicBezTo>
                    <a:pt x="0" y="816"/>
                    <a:pt x="139" y="896"/>
                    <a:pt x="298" y="796"/>
                  </a:cubicBezTo>
                  <a:cubicBezTo>
                    <a:pt x="458" y="697"/>
                    <a:pt x="597" y="458"/>
                    <a:pt x="597" y="279"/>
                  </a:cubicBezTo>
                  <a:cubicBezTo>
                    <a:pt x="597" y="80"/>
                    <a:pt x="458" y="1"/>
                    <a:pt x="298" y="100"/>
                  </a:cubicBezTo>
                  <a:cubicBezTo>
                    <a:pt x="139" y="200"/>
                    <a:pt x="0" y="43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7"/>
            <p:cNvSpPr/>
            <p:nvPr/>
          </p:nvSpPr>
          <p:spPr>
            <a:xfrm>
              <a:off x="3410625" y="30141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37"/>
                  </a:moveTo>
                  <a:cubicBezTo>
                    <a:pt x="1" y="816"/>
                    <a:pt x="140" y="895"/>
                    <a:pt x="299" y="796"/>
                  </a:cubicBezTo>
                  <a:cubicBezTo>
                    <a:pt x="478" y="716"/>
                    <a:pt x="597" y="478"/>
                    <a:pt x="597" y="279"/>
                  </a:cubicBezTo>
                  <a:cubicBezTo>
                    <a:pt x="597" y="80"/>
                    <a:pt x="478" y="0"/>
                    <a:pt x="299" y="100"/>
                  </a:cubicBezTo>
                  <a:cubicBezTo>
                    <a:pt x="140" y="199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7"/>
            <p:cNvSpPr/>
            <p:nvPr/>
          </p:nvSpPr>
          <p:spPr>
            <a:xfrm>
              <a:off x="3333550" y="305890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40" y="896"/>
                    <a:pt x="299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80"/>
                    <a:pt x="478" y="1"/>
                    <a:pt x="299" y="100"/>
                  </a:cubicBezTo>
                  <a:cubicBezTo>
                    <a:pt x="140" y="19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7"/>
            <p:cNvSpPr/>
            <p:nvPr/>
          </p:nvSpPr>
          <p:spPr>
            <a:xfrm>
              <a:off x="3256450" y="31031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1" y="617"/>
                  </a:moveTo>
                  <a:cubicBezTo>
                    <a:pt x="1" y="816"/>
                    <a:pt x="140" y="895"/>
                    <a:pt x="299" y="796"/>
                  </a:cubicBezTo>
                  <a:cubicBezTo>
                    <a:pt x="478" y="696"/>
                    <a:pt x="618" y="477"/>
                    <a:pt x="618" y="279"/>
                  </a:cubicBezTo>
                  <a:cubicBezTo>
                    <a:pt x="618" y="80"/>
                    <a:pt x="478" y="0"/>
                    <a:pt x="299" y="99"/>
                  </a:cubicBezTo>
                  <a:cubicBezTo>
                    <a:pt x="140" y="199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7"/>
            <p:cNvSpPr/>
            <p:nvPr/>
          </p:nvSpPr>
          <p:spPr>
            <a:xfrm>
              <a:off x="3179375" y="31479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1" y="617"/>
                  </a:moveTo>
                  <a:cubicBezTo>
                    <a:pt x="1" y="816"/>
                    <a:pt x="140" y="896"/>
                    <a:pt x="319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80"/>
                    <a:pt x="478" y="0"/>
                    <a:pt x="319" y="100"/>
                  </a:cubicBezTo>
                  <a:cubicBezTo>
                    <a:pt x="140" y="179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7"/>
            <p:cNvSpPr/>
            <p:nvPr/>
          </p:nvSpPr>
          <p:spPr>
            <a:xfrm>
              <a:off x="3102300" y="319217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39" y="896"/>
                    <a:pt x="318" y="797"/>
                  </a:cubicBezTo>
                  <a:cubicBezTo>
                    <a:pt x="478" y="697"/>
                    <a:pt x="617" y="458"/>
                    <a:pt x="617" y="279"/>
                  </a:cubicBezTo>
                  <a:cubicBezTo>
                    <a:pt x="617" y="80"/>
                    <a:pt x="478" y="1"/>
                    <a:pt x="318" y="100"/>
                  </a:cubicBezTo>
                  <a:cubicBezTo>
                    <a:pt x="139" y="200"/>
                    <a:pt x="0" y="43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7"/>
            <p:cNvSpPr/>
            <p:nvPr/>
          </p:nvSpPr>
          <p:spPr>
            <a:xfrm>
              <a:off x="3025700" y="3236950"/>
              <a:ext cx="14950" cy="21900"/>
            </a:xfrm>
            <a:custGeom>
              <a:avLst/>
              <a:gdLst/>
              <a:ahLst/>
              <a:cxnLst/>
              <a:rect l="l" t="t" r="r" b="b"/>
              <a:pathLst>
                <a:path w="598" h="876" extrusionOk="0">
                  <a:moveTo>
                    <a:pt x="1" y="617"/>
                  </a:moveTo>
                  <a:cubicBezTo>
                    <a:pt x="1" y="816"/>
                    <a:pt x="120" y="875"/>
                    <a:pt x="299" y="796"/>
                  </a:cubicBezTo>
                  <a:cubicBezTo>
                    <a:pt x="458" y="696"/>
                    <a:pt x="598" y="458"/>
                    <a:pt x="598" y="259"/>
                  </a:cubicBezTo>
                  <a:cubicBezTo>
                    <a:pt x="598" y="60"/>
                    <a:pt x="458" y="0"/>
                    <a:pt x="299" y="80"/>
                  </a:cubicBezTo>
                  <a:cubicBezTo>
                    <a:pt x="120" y="179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7"/>
            <p:cNvSpPr/>
            <p:nvPr/>
          </p:nvSpPr>
          <p:spPr>
            <a:xfrm>
              <a:off x="2948625" y="32812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17"/>
                  </a:moveTo>
                  <a:cubicBezTo>
                    <a:pt x="0" y="816"/>
                    <a:pt x="140" y="896"/>
                    <a:pt x="299" y="796"/>
                  </a:cubicBezTo>
                  <a:cubicBezTo>
                    <a:pt x="458" y="697"/>
                    <a:pt x="597" y="458"/>
                    <a:pt x="597" y="279"/>
                  </a:cubicBezTo>
                  <a:cubicBezTo>
                    <a:pt x="597" y="80"/>
                    <a:pt x="458" y="1"/>
                    <a:pt x="299" y="100"/>
                  </a:cubicBezTo>
                  <a:cubicBezTo>
                    <a:pt x="120" y="200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7"/>
            <p:cNvSpPr/>
            <p:nvPr/>
          </p:nvSpPr>
          <p:spPr>
            <a:xfrm>
              <a:off x="2871550" y="3325475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37"/>
                  </a:moveTo>
                  <a:cubicBezTo>
                    <a:pt x="0" y="816"/>
                    <a:pt x="139" y="895"/>
                    <a:pt x="298" y="796"/>
                  </a:cubicBezTo>
                  <a:cubicBezTo>
                    <a:pt x="458" y="696"/>
                    <a:pt x="597" y="477"/>
                    <a:pt x="597" y="279"/>
                  </a:cubicBezTo>
                  <a:cubicBezTo>
                    <a:pt x="597" y="80"/>
                    <a:pt x="458" y="0"/>
                    <a:pt x="298" y="100"/>
                  </a:cubicBezTo>
                  <a:cubicBezTo>
                    <a:pt x="139" y="199"/>
                    <a:pt x="0" y="438"/>
                    <a:pt x="0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7"/>
            <p:cNvSpPr/>
            <p:nvPr/>
          </p:nvSpPr>
          <p:spPr>
            <a:xfrm>
              <a:off x="2794450" y="33702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40" y="896"/>
                    <a:pt x="299" y="796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80"/>
                    <a:pt x="458" y="0"/>
                    <a:pt x="299" y="100"/>
                  </a:cubicBezTo>
                  <a:cubicBezTo>
                    <a:pt x="140" y="199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7"/>
            <p:cNvSpPr/>
            <p:nvPr/>
          </p:nvSpPr>
          <p:spPr>
            <a:xfrm>
              <a:off x="3718475" y="2907225"/>
              <a:ext cx="15425" cy="21900"/>
            </a:xfrm>
            <a:custGeom>
              <a:avLst/>
              <a:gdLst/>
              <a:ahLst/>
              <a:cxnLst/>
              <a:rect l="l" t="t" r="r" b="b"/>
              <a:pathLst>
                <a:path w="617" h="876" extrusionOk="0">
                  <a:moveTo>
                    <a:pt x="0" y="617"/>
                  </a:moveTo>
                  <a:cubicBezTo>
                    <a:pt x="0" y="816"/>
                    <a:pt x="140" y="876"/>
                    <a:pt x="319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60"/>
                    <a:pt x="478" y="0"/>
                    <a:pt x="319" y="100"/>
                  </a:cubicBezTo>
                  <a:cubicBezTo>
                    <a:pt x="140" y="17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7"/>
            <p:cNvSpPr/>
            <p:nvPr/>
          </p:nvSpPr>
          <p:spPr>
            <a:xfrm>
              <a:off x="3641875" y="29514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20" y="896"/>
                    <a:pt x="299" y="796"/>
                  </a:cubicBezTo>
                  <a:cubicBezTo>
                    <a:pt x="458" y="697"/>
                    <a:pt x="598" y="478"/>
                    <a:pt x="598" y="279"/>
                  </a:cubicBezTo>
                  <a:cubicBezTo>
                    <a:pt x="598" y="80"/>
                    <a:pt x="458" y="1"/>
                    <a:pt x="299" y="100"/>
                  </a:cubicBezTo>
                  <a:cubicBezTo>
                    <a:pt x="120" y="200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7"/>
            <p:cNvSpPr/>
            <p:nvPr/>
          </p:nvSpPr>
          <p:spPr>
            <a:xfrm>
              <a:off x="3564800" y="2996250"/>
              <a:ext cx="14950" cy="21900"/>
            </a:xfrm>
            <a:custGeom>
              <a:avLst/>
              <a:gdLst/>
              <a:ahLst/>
              <a:cxnLst/>
              <a:rect l="l" t="t" r="r" b="b"/>
              <a:pathLst>
                <a:path w="598" h="876" extrusionOk="0">
                  <a:moveTo>
                    <a:pt x="0" y="617"/>
                  </a:moveTo>
                  <a:cubicBezTo>
                    <a:pt x="0" y="796"/>
                    <a:pt x="140" y="875"/>
                    <a:pt x="299" y="796"/>
                  </a:cubicBezTo>
                  <a:cubicBezTo>
                    <a:pt x="458" y="696"/>
                    <a:pt x="597" y="458"/>
                    <a:pt x="597" y="259"/>
                  </a:cubicBezTo>
                  <a:cubicBezTo>
                    <a:pt x="597" y="60"/>
                    <a:pt x="458" y="0"/>
                    <a:pt x="299" y="80"/>
                  </a:cubicBezTo>
                  <a:cubicBezTo>
                    <a:pt x="140" y="17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7"/>
            <p:cNvSpPr/>
            <p:nvPr/>
          </p:nvSpPr>
          <p:spPr>
            <a:xfrm>
              <a:off x="3487725" y="3040500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17"/>
                  </a:moveTo>
                  <a:cubicBezTo>
                    <a:pt x="0" y="816"/>
                    <a:pt x="139" y="896"/>
                    <a:pt x="298" y="796"/>
                  </a:cubicBezTo>
                  <a:cubicBezTo>
                    <a:pt x="458" y="697"/>
                    <a:pt x="597" y="458"/>
                    <a:pt x="597" y="279"/>
                  </a:cubicBezTo>
                  <a:cubicBezTo>
                    <a:pt x="597" y="80"/>
                    <a:pt x="458" y="1"/>
                    <a:pt x="298" y="100"/>
                  </a:cubicBezTo>
                  <a:cubicBezTo>
                    <a:pt x="139" y="199"/>
                    <a:pt x="0" y="43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7"/>
            <p:cNvSpPr/>
            <p:nvPr/>
          </p:nvSpPr>
          <p:spPr>
            <a:xfrm>
              <a:off x="3410625" y="3084750"/>
              <a:ext cx="14950" cy="22425"/>
            </a:xfrm>
            <a:custGeom>
              <a:avLst/>
              <a:gdLst/>
              <a:ahLst/>
              <a:cxnLst/>
              <a:rect l="l" t="t" r="r" b="b"/>
              <a:pathLst>
                <a:path w="598" h="897" extrusionOk="0">
                  <a:moveTo>
                    <a:pt x="1" y="638"/>
                  </a:moveTo>
                  <a:cubicBezTo>
                    <a:pt x="1" y="817"/>
                    <a:pt x="140" y="896"/>
                    <a:pt x="299" y="797"/>
                  </a:cubicBezTo>
                  <a:cubicBezTo>
                    <a:pt x="478" y="717"/>
                    <a:pt x="597" y="478"/>
                    <a:pt x="597" y="279"/>
                  </a:cubicBezTo>
                  <a:cubicBezTo>
                    <a:pt x="597" y="81"/>
                    <a:pt x="478" y="1"/>
                    <a:pt x="299" y="100"/>
                  </a:cubicBezTo>
                  <a:cubicBezTo>
                    <a:pt x="140" y="200"/>
                    <a:pt x="1" y="439"/>
                    <a:pt x="1" y="63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7"/>
            <p:cNvSpPr/>
            <p:nvPr/>
          </p:nvSpPr>
          <p:spPr>
            <a:xfrm>
              <a:off x="3333550" y="312952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40" y="895"/>
                    <a:pt x="299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80"/>
                    <a:pt x="478" y="0"/>
                    <a:pt x="299" y="100"/>
                  </a:cubicBezTo>
                  <a:cubicBezTo>
                    <a:pt x="140" y="19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7"/>
            <p:cNvSpPr/>
            <p:nvPr/>
          </p:nvSpPr>
          <p:spPr>
            <a:xfrm>
              <a:off x="3256450" y="31737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1" y="637"/>
                  </a:moveTo>
                  <a:cubicBezTo>
                    <a:pt x="1" y="816"/>
                    <a:pt x="140" y="896"/>
                    <a:pt x="299" y="796"/>
                  </a:cubicBezTo>
                  <a:cubicBezTo>
                    <a:pt x="478" y="697"/>
                    <a:pt x="618" y="478"/>
                    <a:pt x="618" y="279"/>
                  </a:cubicBezTo>
                  <a:cubicBezTo>
                    <a:pt x="618" y="80"/>
                    <a:pt x="478" y="1"/>
                    <a:pt x="299" y="100"/>
                  </a:cubicBezTo>
                  <a:cubicBezTo>
                    <a:pt x="140" y="200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7"/>
            <p:cNvSpPr/>
            <p:nvPr/>
          </p:nvSpPr>
          <p:spPr>
            <a:xfrm>
              <a:off x="3179375" y="32185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1" y="617"/>
                  </a:moveTo>
                  <a:cubicBezTo>
                    <a:pt x="1" y="816"/>
                    <a:pt x="140" y="895"/>
                    <a:pt x="319" y="796"/>
                  </a:cubicBezTo>
                  <a:cubicBezTo>
                    <a:pt x="478" y="696"/>
                    <a:pt x="617" y="458"/>
                    <a:pt x="617" y="259"/>
                  </a:cubicBezTo>
                  <a:cubicBezTo>
                    <a:pt x="617" y="80"/>
                    <a:pt x="478" y="0"/>
                    <a:pt x="319" y="100"/>
                  </a:cubicBezTo>
                  <a:cubicBezTo>
                    <a:pt x="140" y="179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7"/>
            <p:cNvSpPr/>
            <p:nvPr/>
          </p:nvSpPr>
          <p:spPr>
            <a:xfrm>
              <a:off x="3102300" y="326280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39" y="896"/>
                    <a:pt x="318" y="796"/>
                  </a:cubicBezTo>
                  <a:cubicBezTo>
                    <a:pt x="478" y="697"/>
                    <a:pt x="617" y="458"/>
                    <a:pt x="617" y="279"/>
                  </a:cubicBezTo>
                  <a:cubicBezTo>
                    <a:pt x="617" y="80"/>
                    <a:pt x="478" y="1"/>
                    <a:pt x="318" y="100"/>
                  </a:cubicBezTo>
                  <a:cubicBezTo>
                    <a:pt x="139" y="200"/>
                    <a:pt x="0" y="43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7"/>
            <p:cNvSpPr/>
            <p:nvPr/>
          </p:nvSpPr>
          <p:spPr>
            <a:xfrm>
              <a:off x="3025700" y="3307550"/>
              <a:ext cx="14950" cy="21925"/>
            </a:xfrm>
            <a:custGeom>
              <a:avLst/>
              <a:gdLst/>
              <a:ahLst/>
              <a:cxnLst/>
              <a:rect l="l" t="t" r="r" b="b"/>
              <a:pathLst>
                <a:path w="598" h="877" extrusionOk="0">
                  <a:moveTo>
                    <a:pt x="1" y="618"/>
                  </a:moveTo>
                  <a:cubicBezTo>
                    <a:pt x="1" y="817"/>
                    <a:pt x="120" y="876"/>
                    <a:pt x="299" y="797"/>
                  </a:cubicBezTo>
                  <a:cubicBezTo>
                    <a:pt x="458" y="697"/>
                    <a:pt x="598" y="458"/>
                    <a:pt x="598" y="260"/>
                  </a:cubicBezTo>
                  <a:cubicBezTo>
                    <a:pt x="598" y="61"/>
                    <a:pt x="458" y="1"/>
                    <a:pt x="299" y="80"/>
                  </a:cubicBezTo>
                  <a:cubicBezTo>
                    <a:pt x="120" y="180"/>
                    <a:pt x="1" y="419"/>
                    <a:pt x="1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7"/>
            <p:cNvSpPr/>
            <p:nvPr/>
          </p:nvSpPr>
          <p:spPr>
            <a:xfrm>
              <a:off x="2948625" y="33518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17"/>
                  </a:moveTo>
                  <a:cubicBezTo>
                    <a:pt x="0" y="816"/>
                    <a:pt x="140" y="896"/>
                    <a:pt x="299" y="796"/>
                  </a:cubicBezTo>
                  <a:cubicBezTo>
                    <a:pt x="458" y="697"/>
                    <a:pt x="597" y="458"/>
                    <a:pt x="597" y="279"/>
                  </a:cubicBezTo>
                  <a:cubicBezTo>
                    <a:pt x="597" y="80"/>
                    <a:pt x="458" y="0"/>
                    <a:pt x="299" y="100"/>
                  </a:cubicBezTo>
                  <a:cubicBezTo>
                    <a:pt x="120" y="199"/>
                    <a:pt x="0" y="43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7"/>
            <p:cNvSpPr/>
            <p:nvPr/>
          </p:nvSpPr>
          <p:spPr>
            <a:xfrm>
              <a:off x="2871550" y="3396075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37"/>
                  </a:moveTo>
                  <a:cubicBezTo>
                    <a:pt x="0" y="816"/>
                    <a:pt x="139" y="896"/>
                    <a:pt x="298" y="797"/>
                  </a:cubicBezTo>
                  <a:cubicBezTo>
                    <a:pt x="458" y="717"/>
                    <a:pt x="597" y="478"/>
                    <a:pt x="597" y="279"/>
                  </a:cubicBezTo>
                  <a:cubicBezTo>
                    <a:pt x="597" y="80"/>
                    <a:pt x="458" y="1"/>
                    <a:pt x="298" y="100"/>
                  </a:cubicBezTo>
                  <a:cubicBezTo>
                    <a:pt x="139" y="200"/>
                    <a:pt x="0" y="438"/>
                    <a:pt x="0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7"/>
            <p:cNvSpPr/>
            <p:nvPr/>
          </p:nvSpPr>
          <p:spPr>
            <a:xfrm>
              <a:off x="2794450" y="34408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40" y="895"/>
                    <a:pt x="299" y="796"/>
                  </a:cubicBezTo>
                  <a:cubicBezTo>
                    <a:pt x="458" y="696"/>
                    <a:pt x="597" y="458"/>
                    <a:pt x="597" y="259"/>
                  </a:cubicBezTo>
                  <a:cubicBezTo>
                    <a:pt x="597" y="80"/>
                    <a:pt x="458" y="0"/>
                    <a:pt x="299" y="100"/>
                  </a:cubicBezTo>
                  <a:cubicBezTo>
                    <a:pt x="140" y="199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7"/>
            <p:cNvSpPr/>
            <p:nvPr/>
          </p:nvSpPr>
          <p:spPr>
            <a:xfrm>
              <a:off x="3718475" y="297785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40" y="895"/>
                    <a:pt x="319" y="796"/>
                  </a:cubicBezTo>
                  <a:cubicBezTo>
                    <a:pt x="478" y="696"/>
                    <a:pt x="617" y="458"/>
                    <a:pt x="617" y="259"/>
                  </a:cubicBezTo>
                  <a:cubicBezTo>
                    <a:pt x="617" y="80"/>
                    <a:pt x="478" y="0"/>
                    <a:pt x="319" y="100"/>
                  </a:cubicBezTo>
                  <a:cubicBezTo>
                    <a:pt x="140" y="19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7"/>
            <p:cNvSpPr/>
            <p:nvPr/>
          </p:nvSpPr>
          <p:spPr>
            <a:xfrm>
              <a:off x="3641875" y="30221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20" y="896"/>
                    <a:pt x="299" y="796"/>
                  </a:cubicBezTo>
                  <a:cubicBezTo>
                    <a:pt x="458" y="697"/>
                    <a:pt x="598" y="478"/>
                    <a:pt x="598" y="279"/>
                  </a:cubicBezTo>
                  <a:cubicBezTo>
                    <a:pt x="598" y="80"/>
                    <a:pt x="458" y="0"/>
                    <a:pt x="299" y="100"/>
                  </a:cubicBezTo>
                  <a:cubicBezTo>
                    <a:pt x="120" y="199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7"/>
            <p:cNvSpPr/>
            <p:nvPr/>
          </p:nvSpPr>
          <p:spPr>
            <a:xfrm>
              <a:off x="3564800" y="3066850"/>
              <a:ext cx="14950" cy="21925"/>
            </a:xfrm>
            <a:custGeom>
              <a:avLst/>
              <a:gdLst/>
              <a:ahLst/>
              <a:cxnLst/>
              <a:rect l="l" t="t" r="r" b="b"/>
              <a:pathLst>
                <a:path w="598" h="877" extrusionOk="0">
                  <a:moveTo>
                    <a:pt x="0" y="618"/>
                  </a:moveTo>
                  <a:cubicBezTo>
                    <a:pt x="0" y="816"/>
                    <a:pt x="140" y="876"/>
                    <a:pt x="299" y="797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61"/>
                    <a:pt x="458" y="1"/>
                    <a:pt x="299" y="80"/>
                  </a:cubicBezTo>
                  <a:cubicBezTo>
                    <a:pt x="140" y="180"/>
                    <a:pt x="0" y="419"/>
                    <a:pt x="0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7"/>
            <p:cNvSpPr/>
            <p:nvPr/>
          </p:nvSpPr>
          <p:spPr>
            <a:xfrm>
              <a:off x="3487725" y="3111125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17"/>
                  </a:moveTo>
                  <a:cubicBezTo>
                    <a:pt x="0" y="816"/>
                    <a:pt x="139" y="895"/>
                    <a:pt x="298" y="796"/>
                  </a:cubicBezTo>
                  <a:cubicBezTo>
                    <a:pt x="458" y="697"/>
                    <a:pt x="597" y="458"/>
                    <a:pt x="597" y="279"/>
                  </a:cubicBezTo>
                  <a:cubicBezTo>
                    <a:pt x="597" y="80"/>
                    <a:pt x="458" y="0"/>
                    <a:pt x="298" y="100"/>
                  </a:cubicBezTo>
                  <a:cubicBezTo>
                    <a:pt x="139" y="199"/>
                    <a:pt x="0" y="43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7"/>
            <p:cNvSpPr/>
            <p:nvPr/>
          </p:nvSpPr>
          <p:spPr>
            <a:xfrm>
              <a:off x="3410625" y="31553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37"/>
                  </a:moveTo>
                  <a:cubicBezTo>
                    <a:pt x="1" y="816"/>
                    <a:pt x="140" y="896"/>
                    <a:pt x="299" y="796"/>
                  </a:cubicBezTo>
                  <a:cubicBezTo>
                    <a:pt x="478" y="717"/>
                    <a:pt x="597" y="478"/>
                    <a:pt x="597" y="279"/>
                  </a:cubicBezTo>
                  <a:cubicBezTo>
                    <a:pt x="597" y="80"/>
                    <a:pt x="478" y="1"/>
                    <a:pt x="299" y="100"/>
                  </a:cubicBezTo>
                  <a:cubicBezTo>
                    <a:pt x="140" y="200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7"/>
            <p:cNvSpPr/>
            <p:nvPr/>
          </p:nvSpPr>
          <p:spPr>
            <a:xfrm>
              <a:off x="3333550" y="320015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40" y="895"/>
                    <a:pt x="299" y="796"/>
                  </a:cubicBezTo>
                  <a:cubicBezTo>
                    <a:pt x="478" y="696"/>
                    <a:pt x="617" y="458"/>
                    <a:pt x="617" y="279"/>
                  </a:cubicBezTo>
                  <a:cubicBezTo>
                    <a:pt x="617" y="80"/>
                    <a:pt x="478" y="0"/>
                    <a:pt x="299" y="100"/>
                  </a:cubicBezTo>
                  <a:cubicBezTo>
                    <a:pt x="140" y="19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7"/>
            <p:cNvSpPr/>
            <p:nvPr/>
          </p:nvSpPr>
          <p:spPr>
            <a:xfrm>
              <a:off x="3256450" y="32444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1" y="637"/>
                  </a:moveTo>
                  <a:cubicBezTo>
                    <a:pt x="1" y="816"/>
                    <a:pt x="140" y="896"/>
                    <a:pt x="299" y="796"/>
                  </a:cubicBezTo>
                  <a:cubicBezTo>
                    <a:pt x="478" y="697"/>
                    <a:pt x="618" y="478"/>
                    <a:pt x="618" y="279"/>
                  </a:cubicBezTo>
                  <a:cubicBezTo>
                    <a:pt x="618" y="80"/>
                    <a:pt x="478" y="1"/>
                    <a:pt x="299" y="100"/>
                  </a:cubicBezTo>
                  <a:cubicBezTo>
                    <a:pt x="140" y="199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7"/>
            <p:cNvSpPr/>
            <p:nvPr/>
          </p:nvSpPr>
          <p:spPr>
            <a:xfrm>
              <a:off x="3179375" y="3289150"/>
              <a:ext cx="15450" cy="21925"/>
            </a:xfrm>
            <a:custGeom>
              <a:avLst/>
              <a:gdLst/>
              <a:ahLst/>
              <a:cxnLst/>
              <a:rect l="l" t="t" r="r" b="b"/>
              <a:pathLst>
                <a:path w="618" h="877" extrusionOk="0">
                  <a:moveTo>
                    <a:pt x="1" y="618"/>
                  </a:moveTo>
                  <a:cubicBezTo>
                    <a:pt x="1" y="816"/>
                    <a:pt x="140" y="876"/>
                    <a:pt x="319" y="797"/>
                  </a:cubicBezTo>
                  <a:cubicBezTo>
                    <a:pt x="478" y="697"/>
                    <a:pt x="617" y="458"/>
                    <a:pt x="617" y="260"/>
                  </a:cubicBezTo>
                  <a:cubicBezTo>
                    <a:pt x="617" y="80"/>
                    <a:pt x="478" y="1"/>
                    <a:pt x="319" y="100"/>
                  </a:cubicBezTo>
                  <a:cubicBezTo>
                    <a:pt x="140" y="180"/>
                    <a:pt x="1" y="419"/>
                    <a:pt x="1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7"/>
            <p:cNvSpPr/>
            <p:nvPr/>
          </p:nvSpPr>
          <p:spPr>
            <a:xfrm>
              <a:off x="3102300" y="333342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39" y="896"/>
                    <a:pt x="318" y="796"/>
                  </a:cubicBezTo>
                  <a:cubicBezTo>
                    <a:pt x="478" y="697"/>
                    <a:pt x="617" y="478"/>
                    <a:pt x="617" y="279"/>
                  </a:cubicBezTo>
                  <a:cubicBezTo>
                    <a:pt x="617" y="80"/>
                    <a:pt x="478" y="0"/>
                    <a:pt x="318" y="100"/>
                  </a:cubicBezTo>
                  <a:cubicBezTo>
                    <a:pt x="139" y="199"/>
                    <a:pt x="0" y="43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7"/>
            <p:cNvSpPr/>
            <p:nvPr/>
          </p:nvSpPr>
          <p:spPr>
            <a:xfrm>
              <a:off x="3025700" y="3378175"/>
              <a:ext cx="14950" cy="21900"/>
            </a:xfrm>
            <a:custGeom>
              <a:avLst/>
              <a:gdLst/>
              <a:ahLst/>
              <a:cxnLst/>
              <a:rect l="l" t="t" r="r" b="b"/>
              <a:pathLst>
                <a:path w="598" h="876" extrusionOk="0">
                  <a:moveTo>
                    <a:pt x="1" y="617"/>
                  </a:moveTo>
                  <a:cubicBezTo>
                    <a:pt x="1" y="796"/>
                    <a:pt x="120" y="876"/>
                    <a:pt x="299" y="796"/>
                  </a:cubicBezTo>
                  <a:cubicBezTo>
                    <a:pt x="458" y="697"/>
                    <a:pt x="598" y="458"/>
                    <a:pt x="598" y="259"/>
                  </a:cubicBezTo>
                  <a:cubicBezTo>
                    <a:pt x="598" y="60"/>
                    <a:pt x="458" y="1"/>
                    <a:pt x="299" y="80"/>
                  </a:cubicBezTo>
                  <a:cubicBezTo>
                    <a:pt x="120" y="180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7"/>
            <p:cNvSpPr/>
            <p:nvPr/>
          </p:nvSpPr>
          <p:spPr>
            <a:xfrm>
              <a:off x="2948625" y="34224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17"/>
                  </a:moveTo>
                  <a:cubicBezTo>
                    <a:pt x="0" y="816"/>
                    <a:pt x="140" y="895"/>
                    <a:pt x="299" y="796"/>
                  </a:cubicBezTo>
                  <a:cubicBezTo>
                    <a:pt x="458" y="696"/>
                    <a:pt x="597" y="458"/>
                    <a:pt x="597" y="279"/>
                  </a:cubicBezTo>
                  <a:cubicBezTo>
                    <a:pt x="597" y="80"/>
                    <a:pt x="458" y="0"/>
                    <a:pt x="299" y="100"/>
                  </a:cubicBezTo>
                  <a:cubicBezTo>
                    <a:pt x="120" y="199"/>
                    <a:pt x="0" y="43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7"/>
            <p:cNvSpPr/>
            <p:nvPr/>
          </p:nvSpPr>
          <p:spPr>
            <a:xfrm>
              <a:off x="2871550" y="3466700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37"/>
                  </a:moveTo>
                  <a:cubicBezTo>
                    <a:pt x="0" y="816"/>
                    <a:pt x="139" y="896"/>
                    <a:pt x="298" y="796"/>
                  </a:cubicBezTo>
                  <a:cubicBezTo>
                    <a:pt x="458" y="717"/>
                    <a:pt x="597" y="478"/>
                    <a:pt x="597" y="279"/>
                  </a:cubicBezTo>
                  <a:cubicBezTo>
                    <a:pt x="597" y="80"/>
                    <a:pt x="458" y="1"/>
                    <a:pt x="298" y="100"/>
                  </a:cubicBezTo>
                  <a:cubicBezTo>
                    <a:pt x="139" y="200"/>
                    <a:pt x="0" y="438"/>
                    <a:pt x="0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7"/>
            <p:cNvSpPr/>
            <p:nvPr/>
          </p:nvSpPr>
          <p:spPr>
            <a:xfrm>
              <a:off x="2794450" y="3511450"/>
              <a:ext cx="14950" cy="22425"/>
            </a:xfrm>
            <a:custGeom>
              <a:avLst/>
              <a:gdLst/>
              <a:ahLst/>
              <a:cxnLst/>
              <a:rect l="l" t="t" r="r" b="b"/>
              <a:pathLst>
                <a:path w="598" h="897" extrusionOk="0">
                  <a:moveTo>
                    <a:pt x="1" y="618"/>
                  </a:moveTo>
                  <a:cubicBezTo>
                    <a:pt x="1" y="817"/>
                    <a:pt x="140" y="896"/>
                    <a:pt x="299" y="797"/>
                  </a:cubicBezTo>
                  <a:cubicBezTo>
                    <a:pt x="458" y="697"/>
                    <a:pt x="597" y="458"/>
                    <a:pt x="597" y="260"/>
                  </a:cubicBezTo>
                  <a:cubicBezTo>
                    <a:pt x="597" y="81"/>
                    <a:pt x="458" y="1"/>
                    <a:pt x="299" y="100"/>
                  </a:cubicBezTo>
                  <a:cubicBezTo>
                    <a:pt x="140" y="200"/>
                    <a:pt x="1" y="419"/>
                    <a:pt x="1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8" name="Google Shape;1028;p27"/>
          <p:cNvGrpSpPr/>
          <p:nvPr/>
        </p:nvGrpSpPr>
        <p:grpSpPr>
          <a:xfrm>
            <a:off x="639921" y="2151619"/>
            <a:ext cx="2310750" cy="2394963"/>
            <a:chOff x="285750" y="1504950"/>
            <a:chExt cx="3167234" cy="3282660"/>
          </a:xfrm>
        </p:grpSpPr>
        <p:sp>
          <p:nvSpPr>
            <p:cNvPr id="1029" name="Google Shape;1029;p27"/>
            <p:cNvSpPr/>
            <p:nvPr/>
          </p:nvSpPr>
          <p:spPr>
            <a:xfrm>
              <a:off x="285750" y="1504950"/>
              <a:ext cx="1966881" cy="2514000"/>
            </a:xfrm>
            <a:custGeom>
              <a:avLst/>
              <a:gdLst/>
              <a:ahLst/>
              <a:cxnLst/>
              <a:rect l="l" t="t" r="r" b="b"/>
              <a:pathLst>
                <a:path w="58573" h="74866" extrusionOk="0">
                  <a:moveTo>
                    <a:pt x="56901" y="1"/>
                  </a:moveTo>
                  <a:cubicBezTo>
                    <a:pt x="56871" y="1"/>
                    <a:pt x="56840" y="31"/>
                    <a:pt x="56810" y="31"/>
                  </a:cubicBezTo>
                  <a:lnTo>
                    <a:pt x="56780" y="31"/>
                  </a:lnTo>
                  <a:lnTo>
                    <a:pt x="56749" y="62"/>
                  </a:lnTo>
                  <a:lnTo>
                    <a:pt x="56688" y="62"/>
                  </a:lnTo>
                  <a:cubicBezTo>
                    <a:pt x="56658" y="92"/>
                    <a:pt x="56597" y="123"/>
                    <a:pt x="56567" y="153"/>
                  </a:cubicBezTo>
                  <a:lnTo>
                    <a:pt x="1003" y="32220"/>
                  </a:lnTo>
                  <a:cubicBezTo>
                    <a:pt x="943" y="32251"/>
                    <a:pt x="882" y="32281"/>
                    <a:pt x="821" y="32342"/>
                  </a:cubicBezTo>
                  <a:cubicBezTo>
                    <a:pt x="791" y="32372"/>
                    <a:pt x="791" y="32372"/>
                    <a:pt x="760" y="32403"/>
                  </a:cubicBezTo>
                  <a:cubicBezTo>
                    <a:pt x="730" y="32433"/>
                    <a:pt x="700" y="32433"/>
                    <a:pt x="669" y="32463"/>
                  </a:cubicBezTo>
                  <a:cubicBezTo>
                    <a:pt x="669" y="32494"/>
                    <a:pt x="639" y="32494"/>
                    <a:pt x="639" y="32524"/>
                  </a:cubicBezTo>
                  <a:lnTo>
                    <a:pt x="608" y="32555"/>
                  </a:lnTo>
                  <a:cubicBezTo>
                    <a:pt x="578" y="32555"/>
                    <a:pt x="578" y="32585"/>
                    <a:pt x="548" y="32585"/>
                  </a:cubicBezTo>
                  <a:cubicBezTo>
                    <a:pt x="548" y="32615"/>
                    <a:pt x="517" y="32646"/>
                    <a:pt x="487" y="32707"/>
                  </a:cubicBezTo>
                  <a:cubicBezTo>
                    <a:pt x="456" y="32707"/>
                    <a:pt x="456" y="32707"/>
                    <a:pt x="456" y="32737"/>
                  </a:cubicBezTo>
                  <a:lnTo>
                    <a:pt x="426" y="32737"/>
                  </a:lnTo>
                  <a:cubicBezTo>
                    <a:pt x="426" y="32767"/>
                    <a:pt x="426" y="32767"/>
                    <a:pt x="426" y="32798"/>
                  </a:cubicBezTo>
                  <a:cubicBezTo>
                    <a:pt x="396" y="32828"/>
                    <a:pt x="365" y="32828"/>
                    <a:pt x="365" y="32859"/>
                  </a:cubicBezTo>
                  <a:cubicBezTo>
                    <a:pt x="335" y="32889"/>
                    <a:pt x="304" y="32919"/>
                    <a:pt x="304" y="32950"/>
                  </a:cubicBezTo>
                  <a:cubicBezTo>
                    <a:pt x="304" y="32980"/>
                    <a:pt x="304" y="32980"/>
                    <a:pt x="304" y="32980"/>
                  </a:cubicBezTo>
                  <a:cubicBezTo>
                    <a:pt x="274" y="32980"/>
                    <a:pt x="274" y="33011"/>
                    <a:pt x="244" y="33041"/>
                  </a:cubicBezTo>
                  <a:cubicBezTo>
                    <a:pt x="244" y="33071"/>
                    <a:pt x="213" y="33102"/>
                    <a:pt x="213" y="33132"/>
                  </a:cubicBezTo>
                  <a:cubicBezTo>
                    <a:pt x="183" y="33163"/>
                    <a:pt x="183" y="33193"/>
                    <a:pt x="183" y="33193"/>
                  </a:cubicBezTo>
                  <a:cubicBezTo>
                    <a:pt x="183" y="33193"/>
                    <a:pt x="183" y="33223"/>
                    <a:pt x="183" y="33223"/>
                  </a:cubicBezTo>
                  <a:cubicBezTo>
                    <a:pt x="152" y="33254"/>
                    <a:pt x="152" y="33284"/>
                    <a:pt x="122" y="33314"/>
                  </a:cubicBezTo>
                  <a:cubicBezTo>
                    <a:pt x="122" y="33345"/>
                    <a:pt x="122" y="33375"/>
                    <a:pt x="92" y="33406"/>
                  </a:cubicBezTo>
                  <a:cubicBezTo>
                    <a:pt x="92" y="33406"/>
                    <a:pt x="92" y="33436"/>
                    <a:pt x="92" y="33436"/>
                  </a:cubicBezTo>
                  <a:cubicBezTo>
                    <a:pt x="92" y="33466"/>
                    <a:pt x="92" y="33466"/>
                    <a:pt x="61" y="33466"/>
                  </a:cubicBezTo>
                  <a:lnTo>
                    <a:pt x="61" y="33497"/>
                  </a:lnTo>
                  <a:cubicBezTo>
                    <a:pt x="61" y="33527"/>
                    <a:pt x="31" y="33588"/>
                    <a:pt x="31" y="33618"/>
                  </a:cubicBezTo>
                  <a:cubicBezTo>
                    <a:pt x="31" y="33649"/>
                    <a:pt x="31" y="33679"/>
                    <a:pt x="31" y="33679"/>
                  </a:cubicBezTo>
                  <a:cubicBezTo>
                    <a:pt x="31" y="33710"/>
                    <a:pt x="31" y="33710"/>
                    <a:pt x="31" y="33740"/>
                  </a:cubicBezTo>
                  <a:cubicBezTo>
                    <a:pt x="31" y="33740"/>
                    <a:pt x="0" y="33740"/>
                    <a:pt x="0" y="33770"/>
                  </a:cubicBezTo>
                  <a:cubicBezTo>
                    <a:pt x="0" y="33831"/>
                    <a:pt x="0" y="33892"/>
                    <a:pt x="0" y="33953"/>
                  </a:cubicBezTo>
                  <a:lnTo>
                    <a:pt x="92" y="73467"/>
                  </a:lnTo>
                  <a:cubicBezTo>
                    <a:pt x="92" y="73801"/>
                    <a:pt x="213" y="74014"/>
                    <a:pt x="396" y="74105"/>
                  </a:cubicBezTo>
                  <a:lnTo>
                    <a:pt x="1672" y="74865"/>
                  </a:lnTo>
                  <a:cubicBezTo>
                    <a:pt x="1490" y="74744"/>
                    <a:pt x="1399" y="74531"/>
                    <a:pt x="1399" y="74227"/>
                  </a:cubicBezTo>
                  <a:lnTo>
                    <a:pt x="1277" y="34713"/>
                  </a:lnTo>
                  <a:cubicBezTo>
                    <a:pt x="1277" y="34622"/>
                    <a:pt x="1277" y="34561"/>
                    <a:pt x="1307" y="34470"/>
                  </a:cubicBezTo>
                  <a:cubicBezTo>
                    <a:pt x="1307" y="34470"/>
                    <a:pt x="1307" y="34439"/>
                    <a:pt x="1307" y="34439"/>
                  </a:cubicBezTo>
                  <a:cubicBezTo>
                    <a:pt x="1307" y="34378"/>
                    <a:pt x="1338" y="34287"/>
                    <a:pt x="1368" y="34226"/>
                  </a:cubicBezTo>
                  <a:cubicBezTo>
                    <a:pt x="1368" y="34196"/>
                    <a:pt x="1368" y="34196"/>
                    <a:pt x="1368" y="34196"/>
                  </a:cubicBezTo>
                  <a:cubicBezTo>
                    <a:pt x="1399" y="34105"/>
                    <a:pt x="1429" y="34044"/>
                    <a:pt x="1459" y="33953"/>
                  </a:cubicBezTo>
                  <a:cubicBezTo>
                    <a:pt x="1490" y="33862"/>
                    <a:pt x="1520" y="33801"/>
                    <a:pt x="1581" y="33710"/>
                  </a:cubicBezTo>
                  <a:cubicBezTo>
                    <a:pt x="1611" y="33649"/>
                    <a:pt x="1672" y="33558"/>
                    <a:pt x="1733" y="33497"/>
                  </a:cubicBezTo>
                  <a:cubicBezTo>
                    <a:pt x="1733" y="33497"/>
                    <a:pt x="1733" y="33497"/>
                    <a:pt x="1733" y="33466"/>
                  </a:cubicBezTo>
                  <a:cubicBezTo>
                    <a:pt x="1794" y="33406"/>
                    <a:pt x="1824" y="33345"/>
                    <a:pt x="1885" y="33284"/>
                  </a:cubicBezTo>
                  <a:lnTo>
                    <a:pt x="1915" y="33254"/>
                  </a:lnTo>
                  <a:cubicBezTo>
                    <a:pt x="1946" y="33223"/>
                    <a:pt x="2007" y="33193"/>
                    <a:pt x="2037" y="33132"/>
                  </a:cubicBezTo>
                  <a:cubicBezTo>
                    <a:pt x="2067" y="33132"/>
                    <a:pt x="2098" y="33102"/>
                    <a:pt x="2098" y="33102"/>
                  </a:cubicBezTo>
                  <a:cubicBezTo>
                    <a:pt x="2159" y="33041"/>
                    <a:pt x="2219" y="33011"/>
                    <a:pt x="2280" y="32950"/>
                  </a:cubicBezTo>
                  <a:lnTo>
                    <a:pt x="57843" y="882"/>
                  </a:lnTo>
                  <a:cubicBezTo>
                    <a:pt x="57904" y="852"/>
                    <a:pt x="57965" y="822"/>
                    <a:pt x="58026" y="791"/>
                  </a:cubicBezTo>
                  <a:lnTo>
                    <a:pt x="58056" y="791"/>
                  </a:lnTo>
                  <a:cubicBezTo>
                    <a:pt x="58117" y="761"/>
                    <a:pt x="58178" y="761"/>
                    <a:pt x="58239" y="761"/>
                  </a:cubicBezTo>
                  <a:cubicBezTo>
                    <a:pt x="58269" y="746"/>
                    <a:pt x="58299" y="738"/>
                    <a:pt x="58330" y="738"/>
                  </a:cubicBezTo>
                  <a:cubicBezTo>
                    <a:pt x="58360" y="738"/>
                    <a:pt x="58391" y="746"/>
                    <a:pt x="58421" y="761"/>
                  </a:cubicBezTo>
                  <a:cubicBezTo>
                    <a:pt x="58482" y="761"/>
                    <a:pt x="58512" y="791"/>
                    <a:pt x="58573" y="822"/>
                  </a:cubicBezTo>
                  <a:lnTo>
                    <a:pt x="57266" y="62"/>
                  </a:lnTo>
                  <a:cubicBezTo>
                    <a:pt x="57266" y="62"/>
                    <a:pt x="57236" y="31"/>
                    <a:pt x="57236" y="31"/>
                  </a:cubicBezTo>
                  <a:lnTo>
                    <a:pt x="57175" y="31"/>
                  </a:lnTo>
                  <a:cubicBezTo>
                    <a:pt x="57144" y="1"/>
                    <a:pt x="57144" y="1"/>
                    <a:pt x="57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7"/>
            <p:cNvSpPr/>
            <p:nvPr/>
          </p:nvSpPr>
          <p:spPr>
            <a:xfrm>
              <a:off x="328633" y="1529733"/>
              <a:ext cx="1937297" cy="2491166"/>
            </a:xfrm>
            <a:custGeom>
              <a:avLst/>
              <a:gdLst/>
              <a:ahLst/>
              <a:cxnLst/>
              <a:rect l="l" t="t" r="r" b="b"/>
              <a:pathLst>
                <a:path w="57692" h="74186" extrusionOk="0">
                  <a:moveTo>
                    <a:pt x="57013" y="1"/>
                  </a:moveTo>
                  <a:cubicBezTo>
                    <a:pt x="56878" y="1"/>
                    <a:pt x="56726" y="47"/>
                    <a:pt x="56566" y="144"/>
                  </a:cubicBezTo>
                  <a:lnTo>
                    <a:pt x="1003" y="32212"/>
                  </a:lnTo>
                  <a:cubicBezTo>
                    <a:pt x="456" y="32546"/>
                    <a:pt x="0" y="33306"/>
                    <a:pt x="0" y="33975"/>
                  </a:cubicBezTo>
                  <a:lnTo>
                    <a:pt x="122" y="73459"/>
                  </a:lnTo>
                  <a:cubicBezTo>
                    <a:pt x="122" y="73926"/>
                    <a:pt x="344" y="74185"/>
                    <a:pt x="665" y="74185"/>
                  </a:cubicBezTo>
                  <a:cubicBezTo>
                    <a:pt x="803" y="74185"/>
                    <a:pt x="960" y="74137"/>
                    <a:pt x="1125" y="74036"/>
                  </a:cubicBezTo>
                  <a:lnTo>
                    <a:pt x="56688" y="41969"/>
                  </a:lnTo>
                  <a:cubicBezTo>
                    <a:pt x="57235" y="41665"/>
                    <a:pt x="57691" y="40874"/>
                    <a:pt x="57691" y="40236"/>
                  </a:cubicBezTo>
                  <a:lnTo>
                    <a:pt x="57570" y="722"/>
                  </a:lnTo>
                  <a:cubicBezTo>
                    <a:pt x="57570" y="270"/>
                    <a:pt x="57341" y="1"/>
                    <a:pt x="5701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7"/>
            <p:cNvSpPr/>
            <p:nvPr/>
          </p:nvSpPr>
          <p:spPr>
            <a:xfrm>
              <a:off x="339849" y="3633163"/>
              <a:ext cx="3109038" cy="1154447"/>
            </a:xfrm>
            <a:custGeom>
              <a:avLst/>
              <a:gdLst/>
              <a:ahLst/>
              <a:cxnLst/>
              <a:rect l="l" t="t" r="r" b="b"/>
              <a:pathLst>
                <a:path w="92586" h="34379" extrusionOk="0">
                  <a:moveTo>
                    <a:pt x="92555" y="1"/>
                  </a:moveTo>
                  <a:cubicBezTo>
                    <a:pt x="92555" y="213"/>
                    <a:pt x="92434" y="426"/>
                    <a:pt x="92130" y="578"/>
                  </a:cubicBezTo>
                  <a:lnTo>
                    <a:pt x="36597" y="32646"/>
                  </a:lnTo>
                  <a:cubicBezTo>
                    <a:pt x="36536" y="32676"/>
                    <a:pt x="36445" y="32706"/>
                    <a:pt x="36384" y="32737"/>
                  </a:cubicBezTo>
                  <a:lnTo>
                    <a:pt x="36354" y="32767"/>
                  </a:lnTo>
                  <a:cubicBezTo>
                    <a:pt x="36293" y="32798"/>
                    <a:pt x="36202" y="32798"/>
                    <a:pt x="36141" y="32828"/>
                  </a:cubicBezTo>
                  <a:lnTo>
                    <a:pt x="36110" y="32828"/>
                  </a:lnTo>
                  <a:cubicBezTo>
                    <a:pt x="36019" y="32858"/>
                    <a:pt x="35959" y="32858"/>
                    <a:pt x="35867" y="32858"/>
                  </a:cubicBezTo>
                  <a:cubicBezTo>
                    <a:pt x="35867" y="32858"/>
                    <a:pt x="35867" y="32889"/>
                    <a:pt x="35837" y="32889"/>
                  </a:cubicBezTo>
                  <a:lnTo>
                    <a:pt x="35563" y="32889"/>
                  </a:lnTo>
                  <a:cubicBezTo>
                    <a:pt x="35503" y="32889"/>
                    <a:pt x="35411" y="32889"/>
                    <a:pt x="35320" y="32858"/>
                  </a:cubicBezTo>
                  <a:lnTo>
                    <a:pt x="35290" y="32858"/>
                  </a:lnTo>
                  <a:cubicBezTo>
                    <a:pt x="35229" y="32858"/>
                    <a:pt x="35168" y="32858"/>
                    <a:pt x="35107" y="32828"/>
                  </a:cubicBezTo>
                  <a:cubicBezTo>
                    <a:pt x="35077" y="32828"/>
                    <a:pt x="35016" y="32798"/>
                    <a:pt x="34955" y="32798"/>
                  </a:cubicBezTo>
                  <a:cubicBezTo>
                    <a:pt x="34925" y="32798"/>
                    <a:pt x="34895" y="32767"/>
                    <a:pt x="34864" y="32767"/>
                  </a:cubicBezTo>
                  <a:cubicBezTo>
                    <a:pt x="34773" y="32737"/>
                    <a:pt x="34682" y="32706"/>
                    <a:pt x="34591" y="32646"/>
                  </a:cubicBezTo>
                  <a:lnTo>
                    <a:pt x="426" y="12797"/>
                  </a:lnTo>
                  <a:cubicBezTo>
                    <a:pt x="396" y="12767"/>
                    <a:pt x="365" y="12736"/>
                    <a:pt x="335" y="12736"/>
                  </a:cubicBezTo>
                  <a:cubicBezTo>
                    <a:pt x="304" y="12706"/>
                    <a:pt x="274" y="12676"/>
                    <a:pt x="244" y="12645"/>
                  </a:cubicBezTo>
                  <a:cubicBezTo>
                    <a:pt x="183" y="12615"/>
                    <a:pt x="152" y="12584"/>
                    <a:pt x="122" y="12524"/>
                  </a:cubicBezTo>
                  <a:cubicBezTo>
                    <a:pt x="122" y="12524"/>
                    <a:pt x="92" y="12524"/>
                    <a:pt x="92" y="12493"/>
                  </a:cubicBezTo>
                  <a:cubicBezTo>
                    <a:pt x="61" y="12463"/>
                    <a:pt x="61" y="12433"/>
                    <a:pt x="31" y="12372"/>
                  </a:cubicBezTo>
                  <a:cubicBezTo>
                    <a:pt x="0" y="12311"/>
                    <a:pt x="0" y="12250"/>
                    <a:pt x="0" y="12220"/>
                  </a:cubicBezTo>
                  <a:lnTo>
                    <a:pt x="0" y="13709"/>
                  </a:lnTo>
                  <a:cubicBezTo>
                    <a:pt x="0" y="13740"/>
                    <a:pt x="0" y="13770"/>
                    <a:pt x="31" y="13800"/>
                  </a:cubicBezTo>
                  <a:cubicBezTo>
                    <a:pt x="31" y="13800"/>
                    <a:pt x="31" y="13831"/>
                    <a:pt x="31" y="13831"/>
                  </a:cubicBezTo>
                  <a:cubicBezTo>
                    <a:pt x="31" y="13861"/>
                    <a:pt x="31" y="13861"/>
                    <a:pt x="31" y="13861"/>
                  </a:cubicBezTo>
                  <a:cubicBezTo>
                    <a:pt x="61" y="13891"/>
                    <a:pt x="61" y="13922"/>
                    <a:pt x="92" y="13952"/>
                  </a:cubicBezTo>
                  <a:cubicBezTo>
                    <a:pt x="92" y="13952"/>
                    <a:pt x="92" y="13983"/>
                    <a:pt x="92" y="13983"/>
                  </a:cubicBezTo>
                  <a:cubicBezTo>
                    <a:pt x="122" y="13983"/>
                    <a:pt x="122" y="14013"/>
                    <a:pt x="122" y="14013"/>
                  </a:cubicBezTo>
                  <a:cubicBezTo>
                    <a:pt x="122" y="14013"/>
                    <a:pt x="122" y="14013"/>
                    <a:pt x="122" y="14043"/>
                  </a:cubicBezTo>
                  <a:cubicBezTo>
                    <a:pt x="152" y="14074"/>
                    <a:pt x="183" y="14104"/>
                    <a:pt x="213" y="14135"/>
                  </a:cubicBezTo>
                  <a:lnTo>
                    <a:pt x="244" y="14135"/>
                  </a:lnTo>
                  <a:cubicBezTo>
                    <a:pt x="274" y="14165"/>
                    <a:pt x="304" y="14195"/>
                    <a:pt x="335" y="14226"/>
                  </a:cubicBezTo>
                  <a:cubicBezTo>
                    <a:pt x="365" y="14226"/>
                    <a:pt x="365" y="14256"/>
                    <a:pt x="396" y="14256"/>
                  </a:cubicBezTo>
                  <a:cubicBezTo>
                    <a:pt x="426" y="14256"/>
                    <a:pt x="426" y="14287"/>
                    <a:pt x="426" y="14287"/>
                  </a:cubicBezTo>
                  <a:lnTo>
                    <a:pt x="34591" y="34135"/>
                  </a:lnTo>
                  <a:cubicBezTo>
                    <a:pt x="34682" y="34165"/>
                    <a:pt x="34773" y="34226"/>
                    <a:pt x="34864" y="34257"/>
                  </a:cubicBezTo>
                  <a:lnTo>
                    <a:pt x="34895" y="34257"/>
                  </a:lnTo>
                  <a:cubicBezTo>
                    <a:pt x="34925" y="34287"/>
                    <a:pt x="34955" y="34287"/>
                    <a:pt x="34986" y="34287"/>
                  </a:cubicBezTo>
                  <a:cubicBezTo>
                    <a:pt x="35016" y="34287"/>
                    <a:pt x="35077" y="34317"/>
                    <a:pt x="35107" y="34317"/>
                  </a:cubicBezTo>
                  <a:lnTo>
                    <a:pt x="35168" y="34317"/>
                  </a:lnTo>
                  <a:cubicBezTo>
                    <a:pt x="35229" y="34348"/>
                    <a:pt x="35259" y="34348"/>
                    <a:pt x="35290" y="34348"/>
                  </a:cubicBezTo>
                  <a:lnTo>
                    <a:pt x="35351" y="34348"/>
                  </a:lnTo>
                  <a:lnTo>
                    <a:pt x="35503" y="34378"/>
                  </a:lnTo>
                  <a:lnTo>
                    <a:pt x="35655" y="34378"/>
                  </a:lnTo>
                  <a:cubicBezTo>
                    <a:pt x="35715" y="34378"/>
                    <a:pt x="35746" y="34378"/>
                    <a:pt x="35807" y="34348"/>
                  </a:cubicBezTo>
                  <a:lnTo>
                    <a:pt x="35928" y="34348"/>
                  </a:lnTo>
                  <a:cubicBezTo>
                    <a:pt x="35989" y="34348"/>
                    <a:pt x="36050" y="34317"/>
                    <a:pt x="36080" y="34317"/>
                  </a:cubicBezTo>
                  <a:lnTo>
                    <a:pt x="36110" y="34317"/>
                  </a:lnTo>
                  <a:cubicBezTo>
                    <a:pt x="36141" y="34317"/>
                    <a:pt x="36141" y="34317"/>
                    <a:pt x="36171" y="34287"/>
                  </a:cubicBezTo>
                  <a:lnTo>
                    <a:pt x="36232" y="34287"/>
                  </a:lnTo>
                  <a:cubicBezTo>
                    <a:pt x="36262" y="34257"/>
                    <a:pt x="36323" y="34257"/>
                    <a:pt x="36354" y="34226"/>
                  </a:cubicBezTo>
                  <a:lnTo>
                    <a:pt x="36414" y="34226"/>
                  </a:lnTo>
                  <a:cubicBezTo>
                    <a:pt x="36475" y="34196"/>
                    <a:pt x="36536" y="34165"/>
                    <a:pt x="36597" y="34135"/>
                  </a:cubicBezTo>
                  <a:lnTo>
                    <a:pt x="92160" y="2068"/>
                  </a:lnTo>
                  <a:cubicBezTo>
                    <a:pt x="92434" y="1885"/>
                    <a:pt x="92586" y="1672"/>
                    <a:pt x="92586" y="1460"/>
                  </a:cubicBezTo>
                  <a:lnTo>
                    <a:pt x="925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7"/>
            <p:cNvSpPr/>
            <p:nvPr/>
          </p:nvSpPr>
          <p:spPr>
            <a:xfrm>
              <a:off x="334745" y="2936016"/>
              <a:ext cx="3118239" cy="1804589"/>
            </a:xfrm>
            <a:custGeom>
              <a:avLst/>
              <a:gdLst/>
              <a:ahLst/>
              <a:cxnLst/>
              <a:rect l="l" t="t" r="r" b="b"/>
              <a:pathLst>
                <a:path w="92860" h="53740" extrusionOk="0">
                  <a:moveTo>
                    <a:pt x="578" y="32402"/>
                  </a:moveTo>
                  <a:cubicBezTo>
                    <a:pt x="31" y="32706"/>
                    <a:pt x="0" y="33223"/>
                    <a:pt x="578" y="33557"/>
                  </a:cubicBezTo>
                  <a:lnTo>
                    <a:pt x="34712" y="53406"/>
                  </a:lnTo>
                  <a:cubicBezTo>
                    <a:pt x="35290" y="53740"/>
                    <a:pt x="36171" y="53740"/>
                    <a:pt x="36749" y="53406"/>
                  </a:cubicBezTo>
                  <a:lnTo>
                    <a:pt x="92282" y="21338"/>
                  </a:lnTo>
                  <a:cubicBezTo>
                    <a:pt x="92859" y="21004"/>
                    <a:pt x="92859" y="20487"/>
                    <a:pt x="92282" y="20183"/>
                  </a:cubicBezTo>
                  <a:lnTo>
                    <a:pt x="58147" y="304"/>
                  </a:lnTo>
                  <a:cubicBezTo>
                    <a:pt x="57570" y="1"/>
                    <a:pt x="56688" y="1"/>
                    <a:pt x="56111" y="3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7"/>
            <p:cNvSpPr/>
            <p:nvPr/>
          </p:nvSpPr>
          <p:spPr>
            <a:xfrm>
              <a:off x="912475" y="3924078"/>
              <a:ext cx="178646" cy="103124"/>
            </a:xfrm>
            <a:custGeom>
              <a:avLst/>
              <a:gdLst/>
              <a:ahLst/>
              <a:cxnLst/>
              <a:rect l="l" t="t" r="r" b="b"/>
              <a:pathLst>
                <a:path w="5320" h="3071" extrusionOk="0">
                  <a:moveTo>
                    <a:pt x="274" y="1368"/>
                  </a:moveTo>
                  <a:cubicBezTo>
                    <a:pt x="0" y="1551"/>
                    <a:pt x="0" y="1642"/>
                    <a:pt x="244" y="1794"/>
                  </a:cubicBezTo>
                  <a:cubicBezTo>
                    <a:pt x="912" y="2189"/>
                    <a:pt x="1581" y="2584"/>
                    <a:pt x="2250" y="2949"/>
                  </a:cubicBezTo>
                  <a:cubicBezTo>
                    <a:pt x="2462" y="3070"/>
                    <a:pt x="2675" y="3070"/>
                    <a:pt x="2918" y="2949"/>
                  </a:cubicBezTo>
                  <a:cubicBezTo>
                    <a:pt x="3283" y="2736"/>
                    <a:pt x="3617" y="2523"/>
                    <a:pt x="3982" y="2311"/>
                  </a:cubicBezTo>
                  <a:cubicBezTo>
                    <a:pt x="4347" y="2128"/>
                    <a:pt x="4681" y="1915"/>
                    <a:pt x="5046" y="1703"/>
                  </a:cubicBezTo>
                  <a:cubicBezTo>
                    <a:pt x="5289" y="1551"/>
                    <a:pt x="5320" y="1429"/>
                    <a:pt x="5076" y="1307"/>
                  </a:cubicBezTo>
                  <a:cubicBezTo>
                    <a:pt x="4408" y="912"/>
                    <a:pt x="3769" y="548"/>
                    <a:pt x="3101" y="152"/>
                  </a:cubicBezTo>
                  <a:cubicBezTo>
                    <a:pt x="2858" y="0"/>
                    <a:pt x="2645" y="0"/>
                    <a:pt x="2371" y="183"/>
                  </a:cubicBezTo>
                  <a:cubicBezTo>
                    <a:pt x="2006" y="365"/>
                    <a:pt x="1672" y="578"/>
                    <a:pt x="1338" y="760"/>
                  </a:cubicBezTo>
                  <a:cubicBezTo>
                    <a:pt x="973" y="973"/>
                    <a:pt x="608" y="1186"/>
                    <a:pt x="274" y="13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7"/>
            <p:cNvSpPr/>
            <p:nvPr/>
          </p:nvSpPr>
          <p:spPr>
            <a:xfrm>
              <a:off x="953310" y="4024116"/>
              <a:ext cx="178646" cy="103124"/>
            </a:xfrm>
            <a:custGeom>
              <a:avLst/>
              <a:gdLst/>
              <a:ahLst/>
              <a:cxnLst/>
              <a:rect l="l" t="t" r="r" b="b"/>
              <a:pathLst>
                <a:path w="5320" h="3071" extrusionOk="0">
                  <a:moveTo>
                    <a:pt x="274" y="1368"/>
                  </a:moveTo>
                  <a:cubicBezTo>
                    <a:pt x="0" y="1520"/>
                    <a:pt x="0" y="1642"/>
                    <a:pt x="243" y="1794"/>
                  </a:cubicBezTo>
                  <a:cubicBezTo>
                    <a:pt x="882" y="2158"/>
                    <a:pt x="1550" y="2553"/>
                    <a:pt x="2189" y="2918"/>
                  </a:cubicBezTo>
                  <a:cubicBezTo>
                    <a:pt x="2462" y="3070"/>
                    <a:pt x="2675" y="3070"/>
                    <a:pt x="2949" y="2918"/>
                  </a:cubicBezTo>
                  <a:cubicBezTo>
                    <a:pt x="3070" y="2827"/>
                    <a:pt x="3161" y="2766"/>
                    <a:pt x="3283" y="2705"/>
                  </a:cubicBezTo>
                  <a:lnTo>
                    <a:pt x="3982" y="2310"/>
                  </a:lnTo>
                  <a:cubicBezTo>
                    <a:pt x="4316" y="2098"/>
                    <a:pt x="4651" y="1915"/>
                    <a:pt x="5015" y="1702"/>
                  </a:cubicBezTo>
                  <a:cubicBezTo>
                    <a:pt x="5289" y="1550"/>
                    <a:pt x="5319" y="1429"/>
                    <a:pt x="5046" y="1277"/>
                  </a:cubicBezTo>
                  <a:cubicBezTo>
                    <a:pt x="4377" y="882"/>
                    <a:pt x="3739" y="517"/>
                    <a:pt x="3101" y="152"/>
                  </a:cubicBezTo>
                  <a:cubicBezTo>
                    <a:pt x="2827" y="0"/>
                    <a:pt x="2645" y="0"/>
                    <a:pt x="2341" y="152"/>
                  </a:cubicBezTo>
                  <a:cubicBezTo>
                    <a:pt x="1672" y="547"/>
                    <a:pt x="973" y="942"/>
                    <a:pt x="274" y="13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7"/>
            <p:cNvSpPr/>
            <p:nvPr/>
          </p:nvSpPr>
          <p:spPr>
            <a:xfrm>
              <a:off x="733857" y="3989393"/>
              <a:ext cx="243959" cy="141909"/>
            </a:xfrm>
            <a:custGeom>
              <a:avLst/>
              <a:gdLst/>
              <a:ahLst/>
              <a:cxnLst/>
              <a:rect l="l" t="t" r="r" b="b"/>
              <a:pathLst>
                <a:path w="7265" h="4226" extrusionOk="0">
                  <a:moveTo>
                    <a:pt x="274" y="2493"/>
                  </a:moveTo>
                  <a:cubicBezTo>
                    <a:pt x="0" y="2645"/>
                    <a:pt x="0" y="2767"/>
                    <a:pt x="243" y="2919"/>
                  </a:cubicBezTo>
                  <a:cubicBezTo>
                    <a:pt x="912" y="3314"/>
                    <a:pt x="1550" y="3679"/>
                    <a:pt x="2219" y="4074"/>
                  </a:cubicBezTo>
                  <a:cubicBezTo>
                    <a:pt x="2462" y="4226"/>
                    <a:pt x="2675" y="4226"/>
                    <a:pt x="2918" y="4074"/>
                  </a:cubicBezTo>
                  <a:cubicBezTo>
                    <a:pt x="3617" y="3679"/>
                    <a:pt x="4286" y="3283"/>
                    <a:pt x="4955" y="2888"/>
                  </a:cubicBezTo>
                  <a:cubicBezTo>
                    <a:pt x="5654" y="2493"/>
                    <a:pt x="6322" y="2098"/>
                    <a:pt x="6991" y="1703"/>
                  </a:cubicBezTo>
                  <a:cubicBezTo>
                    <a:pt x="7265" y="1551"/>
                    <a:pt x="7265" y="1460"/>
                    <a:pt x="7022" y="1308"/>
                  </a:cubicBezTo>
                  <a:cubicBezTo>
                    <a:pt x="6353" y="913"/>
                    <a:pt x="5715" y="548"/>
                    <a:pt x="5046" y="153"/>
                  </a:cubicBezTo>
                  <a:cubicBezTo>
                    <a:pt x="4803" y="1"/>
                    <a:pt x="4590" y="31"/>
                    <a:pt x="4316" y="183"/>
                  </a:cubicBezTo>
                  <a:cubicBezTo>
                    <a:pt x="3648" y="578"/>
                    <a:pt x="2979" y="943"/>
                    <a:pt x="2280" y="1338"/>
                  </a:cubicBezTo>
                  <a:cubicBezTo>
                    <a:pt x="1611" y="1733"/>
                    <a:pt x="942" y="2128"/>
                    <a:pt x="274" y="249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7"/>
            <p:cNvSpPr/>
            <p:nvPr/>
          </p:nvSpPr>
          <p:spPr>
            <a:xfrm>
              <a:off x="840007" y="4089432"/>
              <a:ext cx="177638" cy="103124"/>
            </a:xfrm>
            <a:custGeom>
              <a:avLst/>
              <a:gdLst/>
              <a:ahLst/>
              <a:cxnLst/>
              <a:rect l="l" t="t" r="r" b="b"/>
              <a:pathLst>
                <a:path w="5290" h="3071" extrusionOk="0">
                  <a:moveTo>
                    <a:pt x="1307" y="760"/>
                  </a:moveTo>
                  <a:cubicBezTo>
                    <a:pt x="943" y="973"/>
                    <a:pt x="608" y="1156"/>
                    <a:pt x="243" y="1368"/>
                  </a:cubicBezTo>
                  <a:cubicBezTo>
                    <a:pt x="0" y="1520"/>
                    <a:pt x="0" y="1642"/>
                    <a:pt x="213" y="1763"/>
                  </a:cubicBezTo>
                  <a:cubicBezTo>
                    <a:pt x="882" y="2159"/>
                    <a:pt x="1550" y="2554"/>
                    <a:pt x="2219" y="2919"/>
                  </a:cubicBezTo>
                  <a:cubicBezTo>
                    <a:pt x="2462" y="3070"/>
                    <a:pt x="2675" y="3070"/>
                    <a:pt x="2918" y="2919"/>
                  </a:cubicBezTo>
                  <a:cubicBezTo>
                    <a:pt x="3435" y="2615"/>
                    <a:pt x="3921" y="2341"/>
                    <a:pt x="4438" y="2037"/>
                  </a:cubicBezTo>
                  <a:cubicBezTo>
                    <a:pt x="4651" y="1946"/>
                    <a:pt x="4833" y="1824"/>
                    <a:pt x="5046" y="1703"/>
                  </a:cubicBezTo>
                  <a:cubicBezTo>
                    <a:pt x="5289" y="1551"/>
                    <a:pt x="5289" y="1429"/>
                    <a:pt x="5076" y="1277"/>
                  </a:cubicBezTo>
                  <a:cubicBezTo>
                    <a:pt x="4742" y="1095"/>
                    <a:pt x="4408" y="912"/>
                    <a:pt x="4073" y="700"/>
                  </a:cubicBezTo>
                  <a:cubicBezTo>
                    <a:pt x="3739" y="517"/>
                    <a:pt x="3405" y="335"/>
                    <a:pt x="3070" y="122"/>
                  </a:cubicBezTo>
                  <a:cubicBezTo>
                    <a:pt x="2827" y="1"/>
                    <a:pt x="2614" y="1"/>
                    <a:pt x="2402" y="122"/>
                  </a:cubicBezTo>
                  <a:cubicBezTo>
                    <a:pt x="2037" y="335"/>
                    <a:pt x="1672" y="548"/>
                    <a:pt x="1307" y="7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7"/>
            <p:cNvSpPr/>
            <p:nvPr/>
          </p:nvSpPr>
          <p:spPr>
            <a:xfrm>
              <a:off x="1159498" y="4028180"/>
              <a:ext cx="177605" cy="102117"/>
            </a:xfrm>
            <a:custGeom>
              <a:avLst/>
              <a:gdLst/>
              <a:ahLst/>
              <a:cxnLst/>
              <a:rect l="l" t="t" r="r" b="b"/>
              <a:pathLst>
                <a:path w="5289" h="3041" extrusionOk="0">
                  <a:moveTo>
                    <a:pt x="912" y="973"/>
                  </a:moveTo>
                  <a:cubicBezTo>
                    <a:pt x="699" y="1095"/>
                    <a:pt x="517" y="1217"/>
                    <a:pt x="304" y="1338"/>
                  </a:cubicBezTo>
                  <a:cubicBezTo>
                    <a:pt x="31" y="1490"/>
                    <a:pt x="0" y="1612"/>
                    <a:pt x="274" y="1764"/>
                  </a:cubicBezTo>
                  <a:cubicBezTo>
                    <a:pt x="942" y="2159"/>
                    <a:pt x="1581" y="2524"/>
                    <a:pt x="2249" y="2919"/>
                  </a:cubicBezTo>
                  <a:cubicBezTo>
                    <a:pt x="2462" y="3040"/>
                    <a:pt x="2705" y="3040"/>
                    <a:pt x="2949" y="2888"/>
                  </a:cubicBezTo>
                  <a:lnTo>
                    <a:pt x="3982" y="2280"/>
                  </a:lnTo>
                  <a:cubicBezTo>
                    <a:pt x="4347" y="2098"/>
                    <a:pt x="4681" y="1885"/>
                    <a:pt x="5046" y="1673"/>
                  </a:cubicBezTo>
                  <a:cubicBezTo>
                    <a:pt x="5289" y="1551"/>
                    <a:pt x="5289" y="1429"/>
                    <a:pt x="5046" y="1308"/>
                  </a:cubicBezTo>
                  <a:cubicBezTo>
                    <a:pt x="4711" y="1095"/>
                    <a:pt x="4377" y="913"/>
                    <a:pt x="4043" y="700"/>
                  </a:cubicBezTo>
                  <a:cubicBezTo>
                    <a:pt x="3708" y="518"/>
                    <a:pt x="3374" y="335"/>
                    <a:pt x="3070" y="122"/>
                  </a:cubicBezTo>
                  <a:cubicBezTo>
                    <a:pt x="2827" y="1"/>
                    <a:pt x="2614" y="1"/>
                    <a:pt x="2371" y="153"/>
                  </a:cubicBezTo>
                  <a:cubicBezTo>
                    <a:pt x="1885" y="426"/>
                    <a:pt x="1398" y="700"/>
                    <a:pt x="912" y="97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7"/>
            <p:cNvSpPr/>
            <p:nvPr/>
          </p:nvSpPr>
          <p:spPr>
            <a:xfrm>
              <a:off x="1137037" y="3712784"/>
              <a:ext cx="145972" cy="84756"/>
            </a:xfrm>
            <a:custGeom>
              <a:avLst/>
              <a:gdLst/>
              <a:ahLst/>
              <a:cxnLst/>
              <a:rect l="l" t="t" r="r" b="b"/>
              <a:pathLst>
                <a:path w="4347" h="2524" extrusionOk="0">
                  <a:moveTo>
                    <a:pt x="1398" y="791"/>
                  </a:moveTo>
                  <a:cubicBezTo>
                    <a:pt x="1003" y="1034"/>
                    <a:pt x="608" y="1247"/>
                    <a:pt x="243" y="1460"/>
                  </a:cubicBezTo>
                  <a:cubicBezTo>
                    <a:pt x="0" y="1612"/>
                    <a:pt x="0" y="1733"/>
                    <a:pt x="213" y="1855"/>
                  </a:cubicBezTo>
                  <a:cubicBezTo>
                    <a:pt x="517" y="2037"/>
                    <a:pt x="821" y="2219"/>
                    <a:pt x="1155" y="2402"/>
                  </a:cubicBezTo>
                  <a:cubicBezTo>
                    <a:pt x="1368" y="2523"/>
                    <a:pt x="1550" y="2523"/>
                    <a:pt x="1793" y="2371"/>
                  </a:cubicBezTo>
                  <a:cubicBezTo>
                    <a:pt x="1915" y="2311"/>
                    <a:pt x="2067" y="2219"/>
                    <a:pt x="2189" y="2159"/>
                  </a:cubicBezTo>
                  <a:cubicBezTo>
                    <a:pt x="2432" y="2007"/>
                    <a:pt x="2705" y="1855"/>
                    <a:pt x="2948" y="1703"/>
                  </a:cubicBezTo>
                  <a:lnTo>
                    <a:pt x="3739" y="1277"/>
                  </a:lnTo>
                  <a:cubicBezTo>
                    <a:pt x="3860" y="1186"/>
                    <a:pt x="3982" y="1125"/>
                    <a:pt x="4103" y="1034"/>
                  </a:cubicBezTo>
                  <a:cubicBezTo>
                    <a:pt x="4347" y="912"/>
                    <a:pt x="4347" y="791"/>
                    <a:pt x="4134" y="669"/>
                  </a:cubicBezTo>
                  <a:cubicBezTo>
                    <a:pt x="3830" y="487"/>
                    <a:pt x="3526" y="305"/>
                    <a:pt x="3192" y="122"/>
                  </a:cubicBezTo>
                  <a:cubicBezTo>
                    <a:pt x="2979" y="1"/>
                    <a:pt x="2766" y="1"/>
                    <a:pt x="2553" y="122"/>
                  </a:cubicBezTo>
                  <a:cubicBezTo>
                    <a:pt x="2158" y="365"/>
                    <a:pt x="1793" y="578"/>
                    <a:pt x="1398" y="79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7"/>
            <p:cNvSpPr/>
            <p:nvPr/>
          </p:nvSpPr>
          <p:spPr>
            <a:xfrm>
              <a:off x="945149" y="4092488"/>
              <a:ext cx="280695" cy="161318"/>
            </a:xfrm>
            <a:custGeom>
              <a:avLst/>
              <a:gdLst/>
              <a:ahLst/>
              <a:cxnLst/>
              <a:rect l="l" t="t" r="r" b="b"/>
              <a:pathLst>
                <a:path w="8359" h="4804" extrusionOk="0">
                  <a:moveTo>
                    <a:pt x="395" y="3040"/>
                  </a:moveTo>
                  <a:cubicBezTo>
                    <a:pt x="0" y="3283"/>
                    <a:pt x="0" y="3375"/>
                    <a:pt x="334" y="3587"/>
                  </a:cubicBezTo>
                  <a:cubicBezTo>
                    <a:pt x="973" y="3922"/>
                    <a:pt x="1581" y="4287"/>
                    <a:pt x="2219" y="4651"/>
                  </a:cubicBezTo>
                  <a:cubicBezTo>
                    <a:pt x="2492" y="4803"/>
                    <a:pt x="2705" y="4803"/>
                    <a:pt x="2979" y="4651"/>
                  </a:cubicBezTo>
                  <a:cubicBezTo>
                    <a:pt x="3830" y="4165"/>
                    <a:pt x="4681" y="3679"/>
                    <a:pt x="5532" y="3162"/>
                  </a:cubicBezTo>
                  <a:cubicBezTo>
                    <a:pt x="6383" y="2706"/>
                    <a:pt x="7204" y="2189"/>
                    <a:pt x="8055" y="1703"/>
                  </a:cubicBezTo>
                  <a:cubicBezTo>
                    <a:pt x="8359" y="1551"/>
                    <a:pt x="8359" y="1429"/>
                    <a:pt x="8085" y="1277"/>
                  </a:cubicBezTo>
                  <a:cubicBezTo>
                    <a:pt x="7447" y="913"/>
                    <a:pt x="6778" y="517"/>
                    <a:pt x="6140" y="153"/>
                  </a:cubicBezTo>
                  <a:cubicBezTo>
                    <a:pt x="5866" y="1"/>
                    <a:pt x="5684" y="1"/>
                    <a:pt x="5410" y="153"/>
                  </a:cubicBezTo>
                  <a:cubicBezTo>
                    <a:pt x="4559" y="639"/>
                    <a:pt x="3708" y="1125"/>
                    <a:pt x="2857" y="1612"/>
                  </a:cubicBezTo>
                  <a:cubicBezTo>
                    <a:pt x="2037" y="2098"/>
                    <a:pt x="1216" y="2584"/>
                    <a:pt x="395" y="30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7"/>
            <p:cNvSpPr/>
            <p:nvPr/>
          </p:nvSpPr>
          <p:spPr>
            <a:xfrm>
              <a:off x="1051299" y="4121065"/>
              <a:ext cx="337882" cy="194999"/>
            </a:xfrm>
            <a:custGeom>
              <a:avLst/>
              <a:gdLst/>
              <a:ahLst/>
              <a:cxnLst/>
              <a:rect l="l" t="t" r="r" b="b"/>
              <a:pathLst>
                <a:path w="10062" h="5807" extrusionOk="0">
                  <a:moveTo>
                    <a:pt x="5958" y="821"/>
                  </a:moveTo>
                  <a:cubicBezTo>
                    <a:pt x="5198" y="1247"/>
                    <a:pt x="4438" y="1703"/>
                    <a:pt x="3678" y="2128"/>
                  </a:cubicBezTo>
                  <a:lnTo>
                    <a:pt x="304" y="4074"/>
                  </a:lnTo>
                  <a:cubicBezTo>
                    <a:pt x="31" y="4256"/>
                    <a:pt x="0" y="4347"/>
                    <a:pt x="274" y="4530"/>
                  </a:cubicBezTo>
                  <a:cubicBezTo>
                    <a:pt x="942" y="4894"/>
                    <a:pt x="1581" y="5290"/>
                    <a:pt x="2219" y="5654"/>
                  </a:cubicBezTo>
                  <a:cubicBezTo>
                    <a:pt x="2493" y="5806"/>
                    <a:pt x="2705" y="5806"/>
                    <a:pt x="2979" y="5654"/>
                  </a:cubicBezTo>
                  <a:cubicBezTo>
                    <a:pt x="4377" y="4834"/>
                    <a:pt x="5775" y="4013"/>
                    <a:pt x="7174" y="3223"/>
                  </a:cubicBezTo>
                  <a:cubicBezTo>
                    <a:pt x="8055" y="2706"/>
                    <a:pt x="8906" y="2220"/>
                    <a:pt x="9757" y="1703"/>
                  </a:cubicBezTo>
                  <a:cubicBezTo>
                    <a:pt x="10031" y="1551"/>
                    <a:pt x="10061" y="1429"/>
                    <a:pt x="9788" y="1308"/>
                  </a:cubicBezTo>
                  <a:cubicBezTo>
                    <a:pt x="9149" y="913"/>
                    <a:pt x="8511" y="548"/>
                    <a:pt x="7842" y="153"/>
                  </a:cubicBezTo>
                  <a:cubicBezTo>
                    <a:pt x="7569" y="1"/>
                    <a:pt x="7386" y="1"/>
                    <a:pt x="7082" y="183"/>
                  </a:cubicBezTo>
                  <a:cubicBezTo>
                    <a:pt x="6718" y="396"/>
                    <a:pt x="6322" y="609"/>
                    <a:pt x="5958" y="8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7"/>
            <p:cNvSpPr/>
            <p:nvPr/>
          </p:nvSpPr>
          <p:spPr>
            <a:xfrm>
              <a:off x="1899525" y="3816886"/>
              <a:ext cx="765523" cy="442014"/>
            </a:xfrm>
            <a:custGeom>
              <a:avLst/>
              <a:gdLst/>
              <a:ahLst/>
              <a:cxnLst/>
              <a:rect l="l" t="t" r="r" b="b"/>
              <a:pathLst>
                <a:path w="22797" h="13163" extrusionOk="0">
                  <a:moveTo>
                    <a:pt x="517" y="7569"/>
                  </a:moveTo>
                  <a:cubicBezTo>
                    <a:pt x="0" y="7873"/>
                    <a:pt x="0" y="8360"/>
                    <a:pt x="517" y="8664"/>
                  </a:cubicBezTo>
                  <a:lnTo>
                    <a:pt x="7781" y="12889"/>
                  </a:lnTo>
                  <a:cubicBezTo>
                    <a:pt x="8298" y="13162"/>
                    <a:pt x="9119" y="13162"/>
                    <a:pt x="9635" y="12889"/>
                  </a:cubicBezTo>
                  <a:lnTo>
                    <a:pt x="22280" y="5563"/>
                  </a:lnTo>
                  <a:cubicBezTo>
                    <a:pt x="22797" y="5290"/>
                    <a:pt x="22797" y="4803"/>
                    <a:pt x="22280" y="4499"/>
                  </a:cubicBezTo>
                  <a:lnTo>
                    <a:pt x="15016" y="274"/>
                  </a:lnTo>
                  <a:cubicBezTo>
                    <a:pt x="14529" y="1"/>
                    <a:pt x="13678" y="1"/>
                    <a:pt x="13161" y="27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7"/>
            <p:cNvSpPr/>
            <p:nvPr/>
          </p:nvSpPr>
          <p:spPr>
            <a:xfrm>
              <a:off x="1319747" y="4230305"/>
              <a:ext cx="136805" cy="79618"/>
            </a:xfrm>
            <a:custGeom>
              <a:avLst/>
              <a:gdLst/>
              <a:ahLst/>
              <a:cxnLst/>
              <a:rect l="l" t="t" r="r" b="b"/>
              <a:pathLst>
                <a:path w="4074" h="2371" extrusionOk="0">
                  <a:moveTo>
                    <a:pt x="152" y="1581"/>
                  </a:moveTo>
                  <a:cubicBezTo>
                    <a:pt x="0" y="1672"/>
                    <a:pt x="0" y="1733"/>
                    <a:pt x="152" y="1793"/>
                  </a:cubicBezTo>
                  <a:cubicBezTo>
                    <a:pt x="395" y="1945"/>
                    <a:pt x="639" y="2097"/>
                    <a:pt x="882" y="2249"/>
                  </a:cubicBezTo>
                  <a:cubicBezTo>
                    <a:pt x="1125" y="2371"/>
                    <a:pt x="1338" y="2371"/>
                    <a:pt x="1581" y="2219"/>
                  </a:cubicBezTo>
                  <a:cubicBezTo>
                    <a:pt x="1946" y="2006"/>
                    <a:pt x="2341" y="1793"/>
                    <a:pt x="2705" y="1581"/>
                  </a:cubicBezTo>
                  <a:cubicBezTo>
                    <a:pt x="3101" y="1368"/>
                    <a:pt x="3465" y="1125"/>
                    <a:pt x="3861" y="912"/>
                  </a:cubicBezTo>
                  <a:cubicBezTo>
                    <a:pt x="4073" y="790"/>
                    <a:pt x="4073" y="669"/>
                    <a:pt x="3861" y="517"/>
                  </a:cubicBezTo>
                  <a:cubicBezTo>
                    <a:pt x="3617" y="365"/>
                    <a:pt x="3344" y="243"/>
                    <a:pt x="3101" y="91"/>
                  </a:cubicBezTo>
                  <a:cubicBezTo>
                    <a:pt x="2979" y="0"/>
                    <a:pt x="2888" y="0"/>
                    <a:pt x="2766" y="91"/>
                  </a:cubicBezTo>
                  <a:cubicBezTo>
                    <a:pt x="2736" y="91"/>
                    <a:pt x="2736" y="91"/>
                    <a:pt x="2736" y="91"/>
                  </a:cubicBezTo>
                  <a:cubicBezTo>
                    <a:pt x="2523" y="213"/>
                    <a:pt x="2310" y="365"/>
                    <a:pt x="2098" y="486"/>
                  </a:cubicBezTo>
                  <a:lnTo>
                    <a:pt x="1459" y="851"/>
                  </a:lnTo>
                  <a:cubicBezTo>
                    <a:pt x="1186" y="1003"/>
                    <a:pt x="943" y="1125"/>
                    <a:pt x="699" y="1277"/>
                  </a:cubicBezTo>
                  <a:cubicBezTo>
                    <a:pt x="517" y="1368"/>
                    <a:pt x="335" y="1490"/>
                    <a:pt x="152" y="1581"/>
                  </a:cubicBezTo>
                  <a:cubicBezTo>
                    <a:pt x="152" y="1581"/>
                    <a:pt x="152" y="1581"/>
                    <a:pt x="152" y="15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7"/>
            <p:cNvSpPr/>
            <p:nvPr/>
          </p:nvSpPr>
          <p:spPr>
            <a:xfrm>
              <a:off x="1438154" y="4164956"/>
              <a:ext cx="134757" cy="77603"/>
            </a:xfrm>
            <a:custGeom>
              <a:avLst/>
              <a:gdLst/>
              <a:ahLst/>
              <a:cxnLst/>
              <a:rect l="l" t="t" r="r" b="b"/>
              <a:pathLst>
                <a:path w="4013" h="2311" extrusionOk="0">
                  <a:moveTo>
                    <a:pt x="2128" y="366"/>
                  </a:moveTo>
                  <a:cubicBezTo>
                    <a:pt x="1854" y="518"/>
                    <a:pt x="1611" y="670"/>
                    <a:pt x="1338" y="821"/>
                  </a:cubicBezTo>
                  <a:lnTo>
                    <a:pt x="790" y="1125"/>
                  </a:lnTo>
                  <a:lnTo>
                    <a:pt x="213" y="1460"/>
                  </a:lnTo>
                  <a:cubicBezTo>
                    <a:pt x="0" y="1581"/>
                    <a:pt x="0" y="1703"/>
                    <a:pt x="183" y="1794"/>
                  </a:cubicBezTo>
                  <a:cubicBezTo>
                    <a:pt x="395" y="1946"/>
                    <a:pt x="608" y="2068"/>
                    <a:pt x="821" y="2189"/>
                  </a:cubicBezTo>
                  <a:cubicBezTo>
                    <a:pt x="1034" y="2311"/>
                    <a:pt x="1246" y="2311"/>
                    <a:pt x="1490" y="2189"/>
                  </a:cubicBezTo>
                  <a:cubicBezTo>
                    <a:pt x="1824" y="2007"/>
                    <a:pt x="2128" y="1825"/>
                    <a:pt x="2432" y="1642"/>
                  </a:cubicBezTo>
                  <a:cubicBezTo>
                    <a:pt x="2888" y="1399"/>
                    <a:pt x="3344" y="1125"/>
                    <a:pt x="3769" y="882"/>
                  </a:cubicBezTo>
                  <a:cubicBezTo>
                    <a:pt x="3982" y="730"/>
                    <a:pt x="4012" y="609"/>
                    <a:pt x="3800" y="487"/>
                  </a:cubicBezTo>
                  <a:cubicBezTo>
                    <a:pt x="3587" y="366"/>
                    <a:pt x="3374" y="244"/>
                    <a:pt x="3161" y="122"/>
                  </a:cubicBezTo>
                  <a:cubicBezTo>
                    <a:pt x="2949" y="1"/>
                    <a:pt x="2736" y="1"/>
                    <a:pt x="2523" y="122"/>
                  </a:cubicBezTo>
                  <a:cubicBezTo>
                    <a:pt x="2371" y="214"/>
                    <a:pt x="2249" y="274"/>
                    <a:pt x="2128" y="3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7"/>
            <p:cNvSpPr/>
            <p:nvPr/>
          </p:nvSpPr>
          <p:spPr>
            <a:xfrm>
              <a:off x="1489164" y="3508644"/>
              <a:ext cx="146006" cy="84756"/>
            </a:xfrm>
            <a:custGeom>
              <a:avLst/>
              <a:gdLst/>
              <a:ahLst/>
              <a:cxnLst/>
              <a:rect l="l" t="t" r="r" b="b"/>
              <a:pathLst>
                <a:path w="4348" h="2524" extrusionOk="0">
                  <a:moveTo>
                    <a:pt x="609" y="1277"/>
                  </a:moveTo>
                  <a:cubicBezTo>
                    <a:pt x="487" y="1338"/>
                    <a:pt x="366" y="1399"/>
                    <a:pt x="244" y="1490"/>
                  </a:cubicBezTo>
                  <a:cubicBezTo>
                    <a:pt x="31" y="1611"/>
                    <a:pt x="1" y="1733"/>
                    <a:pt x="183" y="1855"/>
                  </a:cubicBezTo>
                  <a:cubicBezTo>
                    <a:pt x="518" y="2037"/>
                    <a:pt x="822" y="2219"/>
                    <a:pt x="1156" y="2402"/>
                  </a:cubicBezTo>
                  <a:cubicBezTo>
                    <a:pt x="1369" y="2523"/>
                    <a:pt x="1582" y="2523"/>
                    <a:pt x="1794" y="2402"/>
                  </a:cubicBezTo>
                  <a:cubicBezTo>
                    <a:pt x="2189" y="2159"/>
                    <a:pt x="2585" y="1946"/>
                    <a:pt x="2949" y="1733"/>
                  </a:cubicBezTo>
                  <a:cubicBezTo>
                    <a:pt x="3344" y="1490"/>
                    <a:pt x="3740" y="1277"/>
                    <a:pt x="4135" y="1034"/>
                  </a:cubicBezTo>
                  <a:cubicBezTo>
                    <a:pt x="4348" y="912"/>
                    <a:pt x="4348" y="791"/>
                    <a:pt x="4135" y="669"/>
                  </a:cubicBezTo>
                  <a:cubicBezTo>
                    <a:pt x="3831" y="487"/>
                    <a:pt x="3527" y="304"/>
                    <a:pt x="3193" y="122"/>
                  </a:cubicBezTo>
                  <a:cubicBezTo>
                    <a:pt x="2980" y="0"/>
                    <a:pt x="2767" y="0"/>
                    <a:pt x="2554" y="122"/>
                  </a:cubicBezTo>
                  <a:cubicBezTo>
                    <a:pt x="2433" y="213"/>
                    <a:pt x="2311" y="274"/>
                    <a:pt x="2159" y="365"/>
                  </a:cubicBezTo>
                  <a:lnTo>
                    <a:pt x="1369" y="821"/>
                  </a:lnTo>
                  <a:cubicBezTo>
                    <a:pt x="1126" y="973"/>
                    <a:pt x="882" y="1095"/>
                    <a:pt x="609" y="12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7"/>
            <p:cNvSpPr/>
            <p:nvPr/>
          </p:nvSpPr>
          <p:spPr>
            <a:xfrm>
              <a:off x="1591251" y="3533125"/>
              <a:ext cx="177638" cy="103124"/>
            </a:xfrm>
            <a:custGeom>
              <a:avLst/>
              <a:gdLst/>
              <a:ahLst/>
              <a:cxnLst/>
              <a:rect l="l" t="t" r="r" b="b"/>
              <a:pathLst>
                <a:path w="5290" h="3071" extrusionOk="0">
                  <a:moveTo>
                    <a:pt x="244" y="1369"/>
                  </a:moveTo>
                  <a:cubicBezTo>
                    <a:pt x="1" y="1521"/>
                    <a:pt x="1" y="1612"/>
                    <a:pt x="213" y="1764"/>
                  </a:cubicBezTo>
                  <a:cubicBezTo>
                    <a:pt x="882" y="2159"/>
                    <a:pt x="1551" y="2554"/>
                    <a:pt x="2219" y="2919"/>
                  </a:cubicBezTo>
                  <a:cubicBezTo>
                    <a:pt x="2463" y="3071"/>
                    <a:pt x="2675" y="3071"/>
                    <a:pt x="2919" y="2919"/>
                  </a:cubicBezTo>
                  <a:cubicBezTo>
                    <a:pt x="3253" y="2706"/>
                    <a:pt x="3618" y="2493"/>
                    <a:pt x="3982" y="2311"/>
                  </a:cubicBezTo>
                  <a:cubicBezTo>
                    <a:pt x="4317" y="2098"/>
                    <a:pt x="4681" y="1885"/>
                    <a:pt x="5046" y="1673"/>
                  </a:cubicBezTo>
                  <a:cubicBezTo>
                    <a:pt x="5289" y="1551"/>
                    <a:pt x="5289" y="1430"/>
                    <a:pt x="5077" y="1278"/>
                  </a:cubicBezTo>
                  <a:cubicBezTo>
                    <a:pt x="4408" y="882"/>
                    <a:pt x="3739" y="518"/>
                    <a:pt x="3070" y="123"/>
                  </a:cubicBezTo>
                  <a:cubicBezTo>
                    <a:pt x="2827" y="1"/>
                    <a:pt x="2615" y="1"/>
                    <a:pt x="2371" y="153"/>
                  </a:cubicBezTo>
                  <a:cubicBezTo>
                    <a:pt x="2007" y="335"/>
                    <a:pt x="1672" y="548"/>
                    <a:pt x="1308" y="761"/>
                  </a:cubicBezTo>
                  <a:cubicBezTo>
                    <a:pt x="943" y="943"/>
                    <a:pt x="608" y="1156"/>
                    <a:pt x="244" y="13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7"/>
            <p:cNvSpPr/>
            <p:nvPr/>
          </p:nvSpPr>
          <p:spPr>
            <a:xfrm>
              <a:off x="1372810" y="3577015"/>
              <a:ext cx="146006" cy="84756"/>
            </a:xfrm>
            <a:custGeom>
              <a:avLst/>
              <a:gdLst/>
              <a:ahLst/>
              <a:cxnLst/>
              <a:rect l="l" t="t" r="r" b="b"/>
              <a:pathLst>
                <a:path w="4348" h="2524" extrusionOk="0">
                  <a:moveTo>
                    <a:pt x="1368" y="791"/>
                  </a:moveTo>
                  <a:cubicBezTo>
                    <a:pt x="973" y="1034"/>
                    <a:pt x="608" y="1247"/>
                    <a:pt x="213" y="1460"/>
                  </a:cubicBezTo>
                  <a:cubicBezTo>
                    <a:pt x="0" y="1582"/>
                    <a:pt x="0" y="1734"/>
                    <a:pt x="183" y="1825"/>
                  </a:cubicBezTo>
                  <a:cubicBezTo>
                    <a:pt x="487" y="2007"/>
                    <a:pt x="821" y="2220"/>
                    <a:pt x="1125" y="2402"/>
                  </a:cubicBezTo>
                  <a:cubicBezTo>
                    <a:pt x="1338" y="2524"/>
                    <a:pt x="1551" y="2524"/>
                    <a:pt x="1763" y="2372"/>
                  </a:cubicBezTo>
                  <a:cubicBezTo>
                    <a:pt x="1915" y="2311"/>
                    <a:pt x="2037" y="2220"/>
                    <a:pt x="2159" y="2159"/>
                  </a:cubicBezTo>
                  <a:lnTo>
                    <a:pt x="2949" y="1703"/>
                  </a:lnTo>
                  <a:lnTo>
                    <a:pt x="3739" y="1247"/>
                  </a:lnTo>
                  <a:cubicBezTo>
                    <a:pt x="3861" y="1186"/>
                    <a:pt x="3982" y="1095"/>
                    <a:pt x="4104" y="1034"/>
                  </a:cubicBezTo>
                  <a:cubicBezTo>
                    <a:pt x="4317" y="913"/>
                    <a:pt x="4347" y="791"/>
                    <a:pt x="4134" y="670"/>
                  </a:cubicBezTo>
                  <a:cubicBezTo>
                    <a:pt x="3830" y="487"/>
                    <a:pt x="3526" y="275"/>
                    <a:pt x="3192" y="123"/>
                  </a:cubicBezTo>
                  <a:cubicBezTo>
                    <a:pt x="2979" y="1"/>
                    <a:pt x="2766" y="1"/>
                    <a:pt x="2554" y="123"/>
                  </a:cubicBezTo>
                  <a:cubicBezTo>
                    <a:pt x="2159" y="366"/>
                    <a:pt x="1763" y="578"/>
                    <a:pt x="1368" y="79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7"/>
            <p:cNvSpPr/>
            <p:nvPr/>
          </p:nvSpPr>
          <p:spPr>
            <a:xfrm>
              <a:off x="1745388" y="3566840"/>
              <a:ext cx="178646" cy="103091"/>
            </a:xfrm>
            <a:custGeom>
              <a:avLst/>
              <a:gdLst/>
              <a:ahLst/>
              <a:cxnLst/>
              <a:rect l="l" t="t" r="r" b="b"/>
              <a:pathLst>
                <a:path w="5320" h="3070" extrusionOk="0">
                  <a:moveTo>
                    <a:pt x="851" y="1003"/>
                  </a:moveTo>
                  <a:cubicBezTo>
                    <a:pt x="639" y="1125"/>
                    <a:pt x="426" y="1246"/>
                    <a:pt x="243" y="1368"/>
                  </a:cubicBezTo>
                  <a:cubicBezTo>
                    <a:pt x="0" y="1520"/>
                    <a:pt x="0" y="1641"/>
                    <a:pt x="213" y="1763"/>
                  </a:cubicBezTo>
                  <a:cubicBezTo>
                    <a:pt x="851" y="2158"/>
                    <a:pt x="1520" y="2523"/>
                    <a:pt x="2158" y="2918"/>
                  </a:cubicBezTo>
                  <a:cubicBezTo>
                    <a:pt x="2462" y="3070"/>
                    <a:pt x="2645" y="3070"/>
                    <a:pt x="2949" y="2888"/>
                  </a:cubicBezTo>
                  <a:cubicBezTo>
                    <a:pt x="3283" y="2705"/>
                    <a:pt x="3648" y="2492"/>
                    <a:pt x="3982" y="2310"/>
                  </a:cubicBezTo>
                  <a:cubicBezTo>
                    <a:pt x="4316" y="2097"/>
                    <a:pt x="4651" y="1915"/>
                    <a:pt x="4985" y="1702"/>
                  </a:cubicBezTo>
                  <a:cubicBezTo>
                    <a:pt x="5289" y="1550"/>
                    <a:pt x="5320" y="1429"/>
                    <a:pt x="5016" y="1277"/>
                  </a:cubicBezTo>
                  <a:cubicBezTo>
                    <a:pt x="4377" y="881"/>
                    <a:pt x="3739" y="517"/>
                    <a:pt x="3070" y="152"/>
                  </a:cubicBezTo>
                  <a:cubicBezTo>
                    <a:pt x="2827" y="0"/>
                    <a:pt x="2614" y="0"/>
                    <a:pt x="2371" y="152"/>
                  </a:cubicBezTo>
                  <a:cubicBezTo>
                    <a:pt x="1854" y="426"/>
                    <a:pt x="1368" y="729"/>
                    <a:pt x="851" y="10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7"/>
            <p:cNvSpPr/>
            <p:nvPr/>
          </p:nvSpPr>
          <p:spPr>
            <a:xfrm>
              <a:off x="1477948" y="3598474"/>
              <a:ext cx="178646" cy="103124"/>
            </a:xfrm>
            <a:custGeom>
              <a:avLst/>
              <a:gdLst/>
              <a:ahLst/>
              <a:cxnLst/>
              <a:rect l="l" t="t" r="r" b="b"/>
              <a:pathLst>
                <a:path w="5320" h="3071" extrusionOk="0">
                  <a:moveTo>
                    <a:pt x="274" y="1338"/>
                  </a:moveTo>
                  <a:cubicBezTo>
                    <a:pt x="1" y="1520"/>
                    <a:pt x="1" y="1642"/>
                    <a:pt x="244" y="1794"/>
                  </a:cubicBezTo>
                  <a:cubicBezTo>
                    <a:pt x="912" y="2158"/>
                    <a:pt x="1551" y="2523"/>
                    <a:pt x="2189" y="2918"/>
                  </a:cubicBezTo>
                  <a:cubicBezTo>
                    <a:pt x="2463" y="3070"/>
                    <a:pt x="2675" y="3070"/>
                    <a:pt x="2919" y="2918"/>
                  </a:cubicBezTo>
                  <a:cubicBezTo>
                    <a:pt x="3283" y="2705"/>
                    <a:pt x="3648" y="2493"/>
                    <a:pt x="3982" y="2310"/>
                  </a:cubicBezTo>
                  <a:cubicBezTo>
                    <a:pt x="4347" y="2098"/>
                    <a:pt x="4712" y="1885"/>
                    <a:pt x="5046" y="1672"/>
                  </a:cubicBezTo>
                  <a:cubicBezTo>
                    <a:pt x="5289" y="1550"/>
                    <a:pt x="5320" y="1398"/>
                    <a:pt x="5077" y="1277"/>
                  </a:cubicBezTo>
                  <a:cubicBezTo>
                    <a:pt x="4408" y="882"/>
                    <a:pt x="3770" y="517"/>
                    <a:pt x="3101" y="122"/>
                  </a:cubicBezTo>
                  <a:cubicBezTo>
                    <a:pt x="2858" y="0"/>
                    <a:pt x="2615" y="0"/>
                    <a:pt x="2371" y="152"/>
                  </a:cubicBezTo>
                  <a:cubicBezTo>
                    <a:pt x="2007" y="365"/>
                    <a:pt x="1672" y="547"/>
                    <a:pt x="1308" y="760"/>
                  </a:cubicBezTo>
                  <a:cubicBezTo>
                    <a:pt x="943" y="943"/>
                    <a:pt x="609" y="1155"/>
                    <a:pt x="274" y="13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7"/>
            <p:cNvSpPr/>
            <p:nvPr/>
          </p:nvSpPr>
          <p:spPr>
            <a:xfrm>
              <a:off x="1632085" y="3632156"/>
              <a:ext cx="178646" cy="103124"/>
            </a:xfrm>
            <a:custGeom>
              <a:avLst/>
              <a:gdLst/>
              <a:ahLst/>
              <a:cxnLst/>
              <a:rect l="l" t="t" r="r" b="b"/>
              <a:pathLst>
                <a:path w="5320" h="3071" extrusionOk="0">
                  <a:moveTo>
                    <a:pt x="1307" y="760"/>
                  </a:moveTo>
                  <a:cubicBezTo>
                    <a:pt x="943" y="973"/>
                    <a:pt x="608" y="1155"/>
                    <a:pt x="244" y="1368"/>
                  </a:cubicBezTo>
                  <a:cubicBezTo>
                    <a:pt x="0" y="1520"/>
                    <a:pt x="0" y="1642"/>
                    <a:pt x="244" y="1794"/>
                  </a:cubicBezTo>
                  <a:cubicBezTo>
                    <a:pt x="578" y="1976"/>
                    <a:pt x="912" y="2189"/>
                    <a:pt x="1247" y="2371"/>
                  </a:cubicBezTo>
                  <a:lnTo>
                    <a:pt x="1247" y="2371"/>
                  </a:lnTo>
                  <a:cubicBezTo>
                    <a:pt x="1581" y="2584"/>
                    <a:pt x="1946" y="2766"/>
                    <a:pt x="2280" y="2979"/>
                  </a:cubicBezTo>
                  <a:cubicBezTo>
                    <a:pt x="2432" y="3070"/>
                    <a:pt x="2706" y="3040"/>
                    <a:pt x="2918" y="2918"/>
                  </a:cubicBezTo>
                  <a:cubicBezTo>
                    <a:pt x="3131" y="2797"/>
                    <a:pt x="3374" y="2675"/>
                    <a:pt x="3587" y="2523"/>
                  </a:cubicBezTo>
                  <a:cubicBezTo>
                    <a:pt x="4043" y="2280"/>
                    <a:pt x="4499" y="2006"/>
                    <a:pt x="4955" y="1733"/>
                  </a:cubicBezTo>
                  <a:cubicBezTo>
                    <a:pt x="4955" y="1733"/>
                    <a:pt x="4985" y="1733"/>
                    <a:pt x="4985" y="1733"/>
                  </a:cubicBezTo>
                  <a:cubicBezTo>
                    <a:pt x="5320" y="1550"/>
                    <a:pt x="5320" y="1429"/>
                    <a:pt x="5016" y="1247"/>
                  </a:cubicBezTo>
                  <a:cubicBezTo>
                    <a:pt x="4377" y="882"/>
                    <a:pt x="3739" y="517"/>
                    <a:pt x="3101" y="152"/>
                  </a:cubicBezTo>
                  <a:cubicBezTo>
                    <a:pt x="2827" y="0"/>
                    <a:pt x="2614" y="0"/>
                    <a:pt x="2371" y="152"/>
                  </a:cubicBezTo>
                  <a:cubicBezTo>
                    <a:pt x="2006" y="365"/>
                    <a:pt x="1642" y="547"/>
                    <a:pt x="1307" y="7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7"/>
            <p:cNvSpPr/>
            <p:nvPr/>
          </p:nvSpPr>
          <p:spPr>
            <a:xfrm>
              <a:off x="1829072" y="3641323"/>
              <a:ext cx="176631" cy="103124"/>
            </a:xfrm>
            <a:custGeom>
              <a:avLst/>
              <a:gdLst/>
              <a:ahLst/>
              <a:cxnLst/>
              <a:rect l="l" t="t" r="r" b="b"/>
              <a:pathLst>
                <a:path w="5260" h="3071" extrusionOk="0">
                  <a:moveTo>
                    <a:pt x="274" y="1338"/>
                  </a:moveTo>
                  <a:cubicBezTo>
                    <a:pt x="1" y="1521"/>
                    <a:pt x="1" y="1642"/>
                    <a:pt x="274" y="1794"/>
                  </a:cubicBezTo>
                  <a:cubicBezTo>
                    <a:pt x="913" y="2159"/>
                    <a:pt x="1581" y="2554"/>
                    <a:pt x="2220" y="2919"/>
                  </a:cubicBezTo>
                  <a:cubicBezTo>
                    <a:pt x="2463" y="3071"/>
                    <a:pt x="2676" y="3071"/>
                    <a:pt x="2949" y="2888"/>
                  </a:cubicBezTo>
                  <a:cubicBezTo>
                    <a:pt x="3405" y="2645"/>
                    <a:pt x="3861" y="2372"/>
                    <a:pt x="4317" y="2098"/>
                  </a:cubicBezTo>
                  <a:cubicBezTo>
                    <a:pt x="4560" y="1977"/>
                    <a:pt x="4773" y="1855"/>
                    <a:pt x="5016" y="1703"/>
                  </a:cubicBezTo>
                  <a:cubicBezTo>
                    <a:pt x="5259" y="1581"/>
                    <a:pt x="5259" y="1429"/>
                    <a:pt x="5046" y="1308"/>
                  </a:cubicBezTo>
                  <a:cubicBezTo>
                    <a:pt x="4712" y="1095"/>
                    <a:pt x="4378" y="913"/>
                    <a:pt x="4043" y="730"/>
                  </a:cubicBezTo>
                  <a:cubicBezTo>
                    <a:pt x="3709" y="518"/>
                    <a:pt x="3375" y="335"/>
                    <a:pt x="3040" y="153"/>
                  </a:cubicBezTo>
                  <a:cubicBezTo>
                    <a:pt x="2797" y="1"/>
                    <a:pt x="2584" y="1"/>
                    <a:pt x="2341" y="153"/>
                  </a:cubicBezTo>
                  <a:cubicBezTo>
                    <a:pt x="1672" y="548"/>
                    <a:pt x="973" y="943"/>
                    <a:pt x="274" y="13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7"/>
            <p:cNvSpPr/>
            <p:nvPr/>
          </p:nvSpPr>
          <p:spPr>
            <a:xfrm>
              <a:off x="1364645" y="3662782"/>
              <a:ext cx="178646" cy="104132"/>
            </a:xfrm>
            <a:custGeom>
              <a:avLst/>
              <a:gdLst/>
              <a:ahLst/>
              <a:cxnLst/>
              <a:rect l="l" t="t" r="r" b="b"/>
              <a:pathLst>
                <a:path w="5320" h="3101" extrusionOk="0">
                  <a:moveTo>
                    <a:pt x="2037" y="365"/>
                  </a:moveTo>
                  <a:cubicBezTo>
                    <a:pt x="1794" y="517"/>
                    <a:pt x="1551" y="638"/>
                    <a:pt x="1308" y="790"/>
                  </a:cubicBezTo>
                  <a:cubicBezTo>
                    <a:pt x="1095" y="912"/>
                    <a:pt x="852" y="1034"/>
                    <a:pt x="609" y="1186"/>
                  </a:cubicBezTo>
                  <a:cubicBezTo>
                    <a:pt x="487" y="1246"/>
                    <a:pt x="396" y="1307"/>
                    <a:pt x="274" y="1398"/>
                  </a:cubicBezTo>
                  <a:cubicBezTo>
                    <a:pt x="31" y="1520"/>
                    <a:pt x="1" y="1672"/>
                    <a:pt x="244" y="1794"/>
                  </a:cubicBezTo>
                  <a:cubicBezTo>
                    <a:pt x="639" y="2037"/>
                    <a:pt x="1065" y="2249"/>
                    <a:pt x="1460" y="2493"/>
                  </a:cubicBezTo>
                  <a:cubicBezTo>
                    <a:pt x="1703" y="2614"/>
                    <a:pt x="1916" y="2766"/>
                    <a:pt x="2159" y="2918"/>
                  </a:cubicBezTo>
                  <a:cubicBezTo>
                    <a:pt x="2432" y="3101"/>
                    <a:pt x="2675" y="3101"/>
                    <a:pt x="2979" y="2918"/>
                  </a:cubicBezTo>
                  <a:cubicBezTo>
                    <a:pt x="2979" y="2918"/>
                    <a:pt x="2979" y="2918"/>
                    <a:pt x="2979" y="2918"/>
                  </a:cubicBezTo>
                  <a:cubicBezTo>
                    <a:pt x="3131" y="2827"/>
                    <a:pt x="3283" y="2736"/>
                    <a:pt x="3466" y="2645"/>
                  </a:cubicBezTo>
                  <a:cubicBezTo>
                    <a:pt x="3770" y="2462"/>
                    <a:pt x="4104" y="2280"/>
                    <a:pt x="4408" y="2097"/>
                  </a:cubicBezTo>
                  <a:cubicBezTo>
                    <a:pt x="4530" y="2037"/>
                    <a:pt x="4621" y="1976"/>
                    <a:pt x="4742" y="1885"/>
                  </a:cubicBezTo>
                  <a:cubicBezTo>
                    <a:pt x="4864" y="1824"/>
                    <a:pt x="4955" y="1763"/>
                    <a:pt x="5077" y="1702"/>
                  </a:cubicBezTo>
                  <a:cubicBezTo>
                    <a:pt x="5290" y="1581"/>
                    <a:pt x="5320" y="1459"/>
                    <a:pt x="5107" y="1338"/>
                  </a:cubicBezTo>
                  <a:cubicBezTo>
                    <a:pt x="4438" y="942"/>
                    <a:pt x="3739" y="547"/>
                    <a:pt x="3071" y="152"/>
                  </a:cubicBezTo>
                  <a:cubicBezTo>
                    <a:pt x="2858" y="0"/>
                    <a:pt x="2645" y="31"/>
                    <a:pt x="2402" y="152"/>
                  </a:cubicBezTo>
                  <a:cubicBezTo>
                    <a:pt x="2280" y="243"/>
                    <a:pt x="2159" y="304"/>
                    <a:pt x="2037" y="3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7"/>
            <p:cNvSpPr/>
            <p:nvPr/>
          </p:nvSpPr>
          <p:spPr>
            <a:xfrm>
              <a:off x="1519790" y="3697471"/>
              <a:ext cx="176631" cy="103124"/>
            </a:xfrm>
            <a:custGeom>
              <a:avLst/>
              <a:gdLst/>
              <a:ahLst/>
              <a:cxnLst/>
              <a:rect l="l" t="t" r="r" b="b"/>
              <a:pathLst>
                <a:path w="5260" h="3071" extrusionOk="0">
                  <a:moveTo>
                    <a:pt x="1247" y="791"/>
                  </a:moveTo>
                  <a:cubicBezTo>
                    <a:pt x="1004" y="913"/>
                    <a:pt x="730" y="1064"/>
                    <a:pt x="487" y="1216"/>
                  </a:cubicBezTo>
                  <a:cubicBezTo>
                    <a:pt x="366" y="1308"/>
                    <a:pt x="244" y="1368"/>
                    <a:pt x="122" y="1460"/>
                  </a:cubicBezTo>
                  <a:cubicBezTo>
                    <a:pt x="1" y="1520"/>
                    <a:pt x="1" y="1672"/>
                    <a:pt x="153" y="1764"/>
                  </a:cubicBezTo>
                  <a:cubicBezTo>
                    <a:pt x="487" y="1946"/>
                    <a:pt x="852" y="2159"/>
                    <a:pt x="1217" y="2371"/>
                  </a:cubicBezTo>
                  <a:cubicBezTo>
                    <a:pt x="1551" y="2554"/>
                    <a:pt x="1855" y="2736"/>
                    <a:pt x="2220" y="2949"/>
                  </a:cubicBezTo>
                  <a:cubicBezTo>
                    <a:pt x="2402" y="3071"/>
                    <a:pt x="2645" y="3071"/>
                    <a:pt x="2858" y="2949"/>
                  </a:cubicBezTo>
                  <a:lnTo>
                    <a:pt x="3770" y="2402"/>
                  </a:lnTo>
                  <a:cubicBezTo>
                    <a:pt x="4195" y="2159"/>
                    <a:pt x="4621" y="1916"/>
                    <a:pt x="5047" y="1672"/>
                  </a:cubicBezTo>
                  <a:cubicBezTo>
                    <a:pt x="5229" y="1551"/>
                    <a:pt x="5259" y="1490"/>
                    <a:pt x="5107" y="1368"/>
                  </a:cubicBezTo>
                  <a:cubicBezTo>
                    <a:pt x="4925" y="1216"/>
                    <a:pt x="4682" y="1095"/>
                    <a:pt x="4499" y="973"/>
                  </a:cubicBezTo>
                  <a:cubicBezTo>
                    <a:pt x="4013" y="700"/>
                    <a:pt x="3527" y="426"/>
                    <a:pt x="3040" y="153"/>
                  </a:cubicBezTo>
                  <a:cubicBezTo>
                    <a:pt x="2797" y="1"/>
                    <a:pt x="2615" y="1"/>
                    <a:pt x="2341" y="153"/>
                  </a:cubicBezTo>
                  <a:cubicBezTo>
                    <a:pt x="1977" y="365"/>
                    <a:pt x="1612" y="578"/>
                    <a:pt x="1247" y="79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7"/>
            <p:cNvSpPr/>
            <p:nvPr/>
          </p:nvSpPr>
          <p:spPr>
            <a:xfrm>
              <a:off x="1717818" y="3706673"/>
              <a:ext cx="176631" cy="102083"/>
            </a:xfrm>
            <a:custGeom>
              <a:avLst/>
              <a:gdLst/>
              <a:ahLst/>
              <a:cxnLst/>
              <a:rect l="l" t="t" r="r" b="b"/>
              <a:pathLst>
                <a:path w="5260" h="3040" extrusionOk="0">
                  <a:moveTo>
                    <a:pt x="2371" y="122"/>
                  </a:moveTo>
                  <a:cubicBezTo>
                    <a:pt x="1916" y="395"/>
                    <a:pt x="1490" y="639"/>
                    <a:pt x="1034" y="912"/>
                  </a:cubicBezTo>
                  <a:cubicBezTo>
                    <a:pt x="1004" y="912"/>
                    <a:pt x="1004" y="912"/>
                    <a:pt x="973" y="942"/>
                  </a:cubicBezTo>
                  <a:cubicBezTo>
                    <a:pt x="760" y="1064"/>
                    <a:pt x="487" y="1186"/>
                    <a:pt x="244" y="1338"/>
                  </a:cubicBezTo>
                  <a:cubicBezTo>
                    <a:pt x="1" y="1490"/>
                    <a:pt x="1" y="1611"/>
                    <a:pt x="244" y="1733"/>
                  </a:cubicBezTo>
                  <a:cubicBezTo>
                    <a:pt x="882" y="2128"/>
                    <a:pt x="1551" y="2493"/>
                    <a:pt x="2219" y="2888"/>
                  </a:cubicBezTo>
                  <a:cubicBezTo>
                    <a:pt x="2463" y="3040"/>
                    <a:pt x="2675" y="3040"/>
                    <a:pt x="2949" y="2857"/>
                  </a:cubicBezTo>
                  <a:cubicBezTo>
                    <a:pt x="3283" y="2675"/>
                    <a:pt x="3618" y="2462"/>
                    <a:pt x="3982" y="2280"/>
                  </a:cubicBezTo>
                  <a:cubicBezTo>
                    <a:pt x="4317" y="2067"/>
                    <a:pt x="4651" y="1885"/>
                    <a:pt x="5016" y="1672"/>
                  </a:cubicBezTo>
                  <a:cubicBezTo>
                    <a:pt x="5259" y="1550"/>
                    <a:pt x="5259" y="1398"/>
                    <a:pt x="5016" y="1277"/>
                  </a:cubicBezTo>
                  <a:cubicBezTo>
                    <a:pt x="4712" y="1094"/>
                    <a:pt x="4378" y="882"/>
                    <a:pt x="4013" y="699"/>
                  </a:cubicBezTo>
                  <a:cubicBezTo>
                    <a:pt x="3678" y="487"/>
                    <a:pt x="3344" y="304"/>
                    <a:pt x="3010" y="122"/>
                  </a:cubicBezTo>
                  <a:cubicBezTo>
                    <a:pt x="2797" y="0"/>
                    <a:pt x="2584" y="0"/>
                    <a:pt x="2371" y="1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7"/>
            <p:cNvSpPr/>
            <p:nvPr/>
          </p:nvSpPr>
          <p:spPr>
            <a:xfrm>
              <a:off x="1252383" y="3729105"/>
              <a:ext cx="177605" cy="103124"/>
            </a:xfrm>
            <a:custGeom>
              <a:avLst/>
              <a:gdLst/>
              <a:ahLst/>
              <a:cxnLst/>
              <a:rect l="l" t="t" r="r" b="b"/>
              <a:pathLst>
                <a:path w="5289" h="3071" extrusionOk="0">
                  <a:moveTo>
                    <a:pt x="1459" y="670"/>
                  </a:moveTo>
                  <a:cubicBezTo>
                    <a:pt x="1034" y="882"/>
                    <a:pt x="608" y="1126"/>
                    <a:pt x="213" y="1369"/>
                  </a:cubicBezTo>
                  <a:cubicBezTo>
                    <a:pt x="0" y="1490"/>
                    <a:pt x="0" y="1642"/>
                    <a:pt x="183" y="1764"/>
                  </a:cubicBezTo>
                  <a:cubicBezTo>
                    <a:pt x="517" y="1946"/>
                    <a:pt x="882" y="2159"/>
                    <a:pt x="1216" y="2341"/>
                  </a:cubicBezTo>
                  <a:cubicBezTo>
                    <a:pt x="1550" y="2554"/>
                    <a:pt x="1885" y="2737"/>
                    <a:pt x="2219" y="2949"/>
                  </a:cubicBezTo>
                  <a:cubicBezTo>
                    <a:pt x="2462" y="3071"/>
                    <a:pt x="2645" y="3071"/>
                    <a:pt x="2888" y="2919"/>
                  </a:cubicBezTo>
                  <a:cubicBezTo>
                    <a:pt x="3252" y="2706"/>
                    <a:pt x="3617" y="2524"/>
                    <a:pt x="3982" y="2311"/>
                  </a:cubicBezTo>
                  <a:cubicBezTo>
                    <a:pt x="4347" y="2098"/>
                    <a:pt x="4681" y="1885"/>
                    <a:pt x="5046" y="1673"/>
                  </a:cubicBezTo>
                  <a:cubicBezTo>
                    <a:pt x="5289" y="1551"/>
                    <a:pt x="5289" y="1429"/>
                    <a:pt x="5076" y="1308"/>
                  </a:cubicBezTo>
                  <a:cubicBezTo>
                    <a:pt x="4408" y="913"/>
                    <a:pt x="3739" y="518"/>
                    <a:pt x="3070" y="122"/>
                  </a:cubicBezTo>
                  <a:cubicBezTo>
                    <a:pt x="2827" y="1"/>
                    <a:pt x="2614" y="1"/>
                    <a:pt x="2371" y="122"/>
                  </a:cubicBezTo>
                  <a:cubicBezTo>
                    <a:pt x="2067" y="305"/>
                    <a:pt x="1763" y="487"/>
                    <a:pt x="1459" y="6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7"/>
            <p:cNvSpPr/>
            <p:nvPr/>
          </p:nvSpPr>
          <p:spPr>
            <a:xfrm>
              <a:off x="1018630" y="3781189"/>
              <a:ext cx="147013" cy="84722"/>
            </a:xfrm>
            <a:custGeom>
              <a:avLst/>
              <a:gdLst/>
              <a:ahLst/>
              <a:cxnLst/>
              <a:rect l="l" t="t" r="r" b="b"/>
              <a:pathLst>
                <a:path w="4378" h="2523" extrusionOk="0">
                  <a:moveTo>
                    <a:pt x="638" y="1246"/>
                  </a:moveTo>
                  <a:cubicBezTo>
                    <a:pt x="517" y="1307"/>
                    <a:pt x="395" y="1398"/>
                    <a:pt x="274" y="1459"/>
                  </a:cubicBezTo>
                  <a:cubicBezTo>
                    <a:pt x="31" y="1611"/>
                    <a:pt x="0" y="1702"/>
                    <a:pt x="243" y="1854"/>
                  </a:cubicBezTo>
                  <a:cubicBezTo>
                    <a:pt x="547" y="2037"/>
                    <a:pt x="851" y="2219"/>
                    <a:pt x="1186" y="2401"/>
                  </a:cubicBezTo>
                  <a:cubicBezTo>
                    <a:pt x="1398" y="2523"/>
                    <a:pt x="1581" y="2493"/>
                    <a:pt x="1824" y="2371"/>
                  </a:cubicBezTo>
                  <a:cubicBezTo>
                    <a:pt x="2189" y="2158"/>
                    <a:pt x="2584" y="1915"/>
                    <a:pt x="2979" y="1702"/>
                  </a:cubicBezTo>
                  <a:cubicBezTo>
                    <a:pt x="3344" y="1489"/>
                    <a:pt x="3739" y="1246"/>
                    <a:pt x="4134" y="1034"/>
                  </a:cubicBezTo>
                  <a:cubicBezTo>
                    <a:pt x="4377" y="882"/>
                    <a:pt x="4377" y="790"/>
                    <a:pt x="4164" y="638"/>
                  </a:cubicBezTo>
                  <a:cubicBezTo>
                    <a:pt x="3860" y="456"/>
                    <a:pt x="3556" y="274"/>
                    <a:pt x="3252" y="122"/>
                  </a:cubicBezTo>
                  <a:cubicBezTo>
                    <a:pt x="3009" y="0"/>
                    <a:pt x="2827" y="0"/>
                    <a:pt x="2584" y="122"/>
                  </a:cubicBezTo>
                  <a:cubicBezTo>
                    <a:pt x="2432" y="213"/>
                    <a:pt x="2310" y="274"/>
                    <a:pt x="2189" y="365"/>
                  </a:cubicBezTo>
                  <a:cubicBezTo>
                    <a:pt x="1945" y="486"/>
                    <a:pt x="1672" y="638"/>
                    <a:pt x="1429" y="790"/>
                  </a:cubicBezTo>
                  <a:cubicBezTo>
                    <a:pt x="1155" y="942"/>
                    <a:pt x="912" y="1094"/>
                    <a:pt x="638" y="12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7"/>
            <p:cNvSpPr/>
            <p:nvPr/>
          </p:nvSpPr>
          <p:spPr>
            <a:xfrm>
              <a:off x="1404472" y="3762787"/>
              <a:ext cx="178646" cy="103124"/>
            </a:xfrm>
            <a:custGeom>
              <a:avLst/>
              <a:gdLst/>
              <a:ahLst/>
              <a:cxnLst/>
              <a:rect l="l" t="t" r="r" b="b"/>
              <a:pathLst>
                <a:path w="5320" h="3071" extrusionOk="0">
                  <a:moveTo>
                    <a:pt x="1368" y="761"/>
                  </a:moveTo>
                  <a:cubicBezTo>
                    <a:pt x="1003" y="943"/>
                    <a:pt x="669" y="1156"/>
                    <a:pt x="304" y="1338"/>
                  </a:cubicBezTo>
                  <a:cubicBezTo>
                    <a:pt x="31" y="1521"/>
                    <a:pt x="0" y="1642"/>
                    <a:pt x="304" y="1794"/>
                  </a:cubicBezTo>
                  <a:cubicBezTo>
                    <a:pt x="942" y="2159"/>
                    <a:pt x="1581" y="2554"/>
                    <a:pt x="2219" y="2919"/>
                  </a:cubicBezTo>
                  <a:cubicBezTo>
                    <a:pt x="2493" y="3071"/>
                    <a:pt x="2705" y="3071"/>
                    <a:pt x="2979" y="2919"/>
                  </a:cubicBezTo>
                  <a:cubicBezTo>
                    <a:pt x="3678" y="2493"/>
                    <a:pt x="4377" y="2098"/>
                    <a:pt x="5076" y="1703"/>
                  </a:cubicBezTo>
                  <a:cubicBezTo>
                    <a:pt x="5319" y="1551"/>
                    <a:pt x="5319" y="1430"/>
                    <a:pt x="5107" y="1308"/>
                  </a:cubicBezTo>
                  <a:cubicBezTo>
                    <a:pt x="4772" y="1095"/>
                    <a:pt x="4438" y="913"/>
                    <a:pt x="4104" y="730"/>
                  </a:cubicBezTo>
                  <a:cubicBezTo>
                    <a:pt x="3769" y="518"/>
                    <a:pt x="3435" y="335"/>
                    <a:pt x="3100" y="153"/>
                  </a:cubicBezTo>
                  <a:cubicBezTo>
                    <a:pt x="2857" y="1"/>
                    <a:pt x="2645" y="1"/>
                    <a:pt x="2401" y="153"/>
                  </a:cubicBezTo>
                  <a:cubicBezTo>
                    <a:pt x="2067" y="366"/>
                    <a:pt x="1702" y="548"/>
                    <a:pt x="1368" y="76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7"/>
            <p:cNvSpPr/>
            <p:nvPr/>
          </p:nvSpPr>
          <p:spPr>
            <a:xfrm>
              <a:off x="1605556" y="3769940"/>
              <a:ext cx="177605" cy="103124"/>
            </a:xfrm>
            <a:custGeom>
              <a:avLst/>
              <a:gdLst/>
              <a:ahLst/>
              <a:cxnLst/>
              <a:rect l="l" t="t" r="r" b="b"/>
              <a:pathLst>
                <a:path w="5289" h="3071" extrusionOk="0">
                  <a:moveTo>
                    <a:pt x="304" y="1338"/>
                  </a:moveTo>
                  <a:cubicBezTo>
                    <a:pt x="30" y="1521"/>
                    <a:pt x="0" y="1642"/>
                    <a:pt x="274" y="1794"/>
                  </a:cubicBezTo>
                  <a:cubicBezTo>
                    <a:pt x="942" y="2159"/>
                    <a:pt x="1581" y="2554"/>
                    <a:pt x="2219" y="2919"/>
                  </a:cubicBezTo>
                  <a:cubicBezTo>
                    <a:pt x="2493" y="3071"/>
                    <a:pt x="2705" y="3071"/>
                    <a:pt x="2948" y="2919"/>
                  </a:cubicBezTo>
                  <a:cubicBezTo>
                    <a:pt x="3648" y="2524"/>
                    <a:pt x="4347" y="2128"/>
                    <a:pt x="5015" y="1733"/>
                  </a:cubicBezTo>
                  <a:cubicBezTo>
                    <a:pt x="5289" y="1581"/>
                    <a:pt x="5289" y="1460"/>
                    <a:pt x="5046" y="1308"/>
                  </a:cubicBezTo>
                  <a:cubicBezTo>
                    <a:pt x="4711" y="1095"/>
                    <a:pt x="4377" y="913"/>
                    <a:pt x="4043" y="730"/>
                  </a:cubicBezTo>
                  <a:cubicBezTo>
                    <a:pt x="3708" y="517"/>
                    <a:pt x="3404" y="335"/>
                    <a:pt x="3070" y="153"/>
                  </a:cubicBezTo>
                  <a:cubicBezTo>
                    <a:pt x="2827" y="1"/>
                    <a:pt x="2614" y="31"/>
                    <a:pt x="2341" y="183"/>
                  </a:cubicBezTo>
                  <a:cubicBezTo>
                    <a:pt x="1672" y="578"/>
                    <a:pt x="973" y="973"/>
                    <a:pt x="304" y="13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7"/>
            <p:cNvSpPr/>
            <p:nvPr/>
          </p:nvSpPr>
          <p:spPr>
            <a:xfrm>
              <a:off x="1139080" y="3794454"/>
              <a:ext cx="177638" cy="103124"/>
            </a:xfrm>
            <a:custGeom>
              <a:avLst/>
              <a:gdLst/>
              <a:ahLst/>
              <a:cxnLst/>
              <a:rect l="l" t="t" r="r" b="b"/>
              <a:pathLst>
                <a:path w="5290" h="3071" extrusionOk="0">
                  <a:moveTo>
                    <a:pt x="1307" y="760"/>
                  </a:moveTo>
                  <a:cubicBezTo>
                    <a:pt x="942" y="942"/>
                    <a:pt x="608" y="1155"/>
                    <a:pt x="243" y="1368"/>
                  </a:cubicBezTo>
                  <a:cubicBezTo>
                    <a:pt x="0" y="1520"/>
                    <a:pt x="0" y="1611"/>
                    <a:pt x="243" y="1763"/>
                  </a:cubicBezTo>
                  <a:cubicBezTo>
                    <a:pt x="882" y="2158"/>
                    <a:pt x="1550" y="2523"/>
                    <a:pt x="2189" y="2918"/>
                  </a:cubicBezTo>
                  <a:cubicBezTo>
                    <a:pt x="2462" y="3070"/>
                    <a:pt x="2645" y="3070"/>
                    <a:pt x="2949" y="2888"/>
                  </a:cubicBezTo>
                  <a:cubicBezTo>
                    <a:pt x="3283" y="2705"/>
                    <a:pt x="3648" y="2493"/>
                    <a:pt x="3982" y="2310"/>
                  </a:cubicBezTo>
                  <a:cubicBezTo>
                    <a:pt x="4347" y="2098"/>
                    <a:pt x="4681" y="1885"/>
                    <a:pt x="5046" y="1672"/>
                  </a:cubicBezTo>
                  <a:cubicBezTo>
                    <a:pt x="5289" y="1520"/>
                    <a:pt x="5289" y="1429"/>
                    <a:pt x="5046" y="1277"/>
                  </a:cubicBezTo>
                  <a:cubicBezTo>
                    <a:pt x="4408" y="882"/>
                    <a:pt x="3739" y="517"/>
                    <a:pt x="3070" y="122"/>
                  </a:cubicBezTo>
                  <a:cubicBezTo>
                    <a:pt x="2827" y="0"/>
                    <a:pt x="2614" y="0"/>
                    <a:pt x="2371" y="122"/>
                  </a:cubicBezTo>
                  <a:cubicBezTo>
                    <a:pt x="2006" y="335"/>
                    <a:pt x="1672" y="547"/>
                    <a:pt x="1307" y="7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7"/>
            <p:cNvSpPr/>
            <p:nvPr/>
          </p:nvSpPr>
          <p:spPr>
            <a:xfrm>
              <a:off x="1292177" y="3828136"/>
              <a:ext cx="178646" cy="103124"/>
            </a:xfrm>
            <a:custGeom>
              <a:avLst/>
              <a:gdLst/>
              <a:ahLst/>
              <a:cxnLst/>
              <a:rect l="l" t="t" r="r" b="b"/>
              <a:pathLst>
                <a:path w="5320" h="3071" extrusionOk="0">
                  <a:moveTo>
                    <a:pt x="2371" y="152"/>
                  </a:moveTo>
                  <a:cubicBezTo>
                    <a:pt x="1672" y="547"/>
                    <a:pt x="973" y="973"/>
                    <a:pt x="244" y="1368"/>
                  </a:cubicBezTo>
                  <a:cubicBezTo>
                    <a:pt x="1" y="1520"/>
                    <a:pt x="1" y="1642"/>
                    <a:pt x="244" y="1794"/>
                  </a:cubicBezTo>
                  <a:cubicBezTo>
                    <a:pt x="578" y="1976"/>
                    <a:pt x="912" y="2158"/>
                    <a:pt x="1247" y="2371"/>
                  </a:cubicBezTo>
                  <a:cubicBezTo>
                    <a:pt x="1581" y="2554"/>
                    <a:pt x="1916" y="2736"/>
                    <a:pt x="2250" y="2949"/>
                  </a:cubicBezTo>
                  <a:cubicBezTo>
                    <a:pt x="2463" y="3070"/>
                    <a:pt x="2675" y="3070"/>
                    <a:pt x="2919" y="2949"/>
                  </a:cubicBezTo>
                  <a:lnTo>
                    <a:pt x="5046" y="1702"/>
                  </a:lnTo>
                  <a:cubicBezTo>
                    <a:pt x="5320" y="1550"/>
                    <a:pt x="5320" y="1429"/>
                    <a:pt x="5046" y="1277"/>
                  </a:cubicBezTo>
                  <a:cubicBezTo>
                    <a:pt x="4408" y="912"/>
                    <a:pt x="3739" y="517"/>
                    <a:pt x="3071" y="152"/>
                  </a:cubicBezTo>
                  <a:cubicBezTo>
                    <a:pt x="2858" y="0"/>
                    <a:pt x="2645" y="0"/>
                    <a:pt x="2371" y="15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7"/>
            <p:cNvSpPr/>
            <p:nvPr/>
          </p:nvSpPr>
          <p:spPr>
            <a:xfrm>
              <a:off x="1494268" y="3835289"/>
              <a:ext cx="177638" cy="102083"/>
            </a:xfrm>
            <a:custGeom>
              <a:avLst/>
              <a:gdLst/>
              <a:ahLst/>
              <a:cxnLst/>
              <a:rect l="l" t="t" r="r" b="b"/>
              <a:pathLst>
                <a:path w="5290" h="3040" extrusionOk="0">
                  <a:moveTo>
                    <a:pt x="1338" y="730"/>
                  </a:moveTo>
                  <a:cubicBezTo>
                    <a:pt x="974" y="942"/>
                    <a:pt x="609" y="1125"/>
                    <a:pt x="274" y="1337"/>
                  </a:cubicBezTo>
                  <a:cubicBezTo>
                    <a:pt x="1" y="1489"/>
                    <a:pt x="1" y="1611"/>
                    <a:pt x="244" y="1733"/>
                  </a:cubicBezTo>
                  <a:cubicBezTo>
                    <a:pt x="578" y="1945"/>
                    <a:pt x="913" y="2128"/>
                    <a:pt x="1247" y="2310"/>
                  </a:cubicBezTo>
                  <a:cubicBezTo>
                    <a:pt x="1582" y="2523"/>
                    <a:pt x="1916" y="2705"/>
                    <a:pt x="2250" y="2918"/>
                  </a:cubicBezTo>
                  <a:cubicBezTo>
                    <a:pt x="2493" y="3040"/>
                    <a:pt x="2676" y="3040"/>
                    <a:pt x="2919" y="2888"/>
                  </a:cubicBezTo>
                  <a:cubicBezTo>
                    <a:pt x="3284" y="2705"/>
                    <a:pt x="3648" y="2492"/>
                    <a:pt x="3983" y="2280"/>
                  </a:cubicBezTo>
                  <a:cubicBezTo>
                    <a:pt x="4348" y="2097"/>
                    <a:pt x="4682" y="1885"/>
                    <a:pt x="5047" y="1672"/>
                  </a:cubicBezTo>
                  <a:cubicBezTo>
                    <a:pt x="5259" y="1550"/>
                    <a:pt x="5290" y="1429"/>
                    <a:pt x="5077" y="1307"/>
                  </a:cubicBezTo>
                  <a:cubicBezTo>
                    <a:pt x="4378" y="912"/>
                    <a:pt x="3709" y="517"/>
                    <a:pt x="3041" y="122"/>
                  </a:cubicBezTo>
                  <a:cubicBezTo>
                    <a:pt x="2828" y="0"/>
                    <a:pt x="2615" y="0"/>
                    <a:pt x="2402" y="122"/>
                  </a:cubicBezTo>
                  <a:cubicBezTo>
                    <a:pt x="2037" y="334"/>
                    <a:pt x="1673" y="517"/>
                    <a:pt x="1338" y="7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7"/>
            <p:cNvSpPr/>
            <p:nvPr/>
          </p:nvSpPr>
          <p:spPr>
            <a:xfrm>
              <a:off x="1025778" y="3858762"/>
              <a:ext cx="177638" cy="103124"/>
            </a:xfrm>
            <a:custGeom>
              <a:avLst/>
              <a:gdLst/>
              <a:ahLst/>
              <a:cxnLst/>
              <a:rect l="l" t="t" r="r" b="b"/>
              <a:pathLst>
                <a:path w="5290" h="3071" extrusionOk="0">
                  <a:moveTo>
                    <a:pt x="243" y="1398"/>
                  </a:moveTo>
                  <a:cubicBezTo>
                    <a:pt x="0" y="1520"/>
                    <a:pt x="0" y="1642"/>
                    <a:pt x="213" y="1793"/>
                  </a:cubicBezTo>
                  <a:cubicBezTo>
                    <a:pt x="882" y="2158"/>
                    <a:pt x="1550" y="2553"/>
                    <a:pt x="2250" y="2949"/>
                  </a:cubicBezTo>
                  <a:cubicBezTo>
                    <a:pt x="2462" y="3070"/>
                    <a:pt x="2675" y="3070"/>
                    <a:pt x="2918" y="2949"/>
                  </a:cubicBezTo>
                  <a:cubicBezTo>
                    <a:pt x="3253" y="2736"/>
                    <a:pt x="3617" y="2523"/>
                    <a:pt x="3982" y="2310"/>
                  </a:cubicBezTo>
                  <a:cubicBezTo>
                    <a:pt x="4316" y="2128"/>
                    <a:pt x="4681" y="1915"/>
                    <a:pt x="5046" y="1702"/>
                  </a:cubicBezTo>
                  <a:cubicBezTo>
                    <a:pt x="5289" y="1550"/>
                    <a:pt x="5289" y="1429"/>
                    <a:pt x="5046" y="1307"/>
                  </a:cubicBezTo>
                  <a:cubicBezTo>
                    <a:pt x="4742" y="1094"/>
                    <a:pt x="4408" y="912"/>
                    <a:pt x="4073" y="730"/>
                  </a:cubicBezTo>
                  <a:cubicBezTo>
                    <a:pt x="3739" y="547"/>
                    <a:pt x="3435" y="334"/>
                    <a:pt x="3101" y="152"/>
                  </a:cubicBezTo>
                  <a:cubicBezTo>
                    <a:pt x="2827" y="0"/>
                    <a:pt x="2645" y="0"/>
                    <a:pt x="2371" y="183"/>
                  </a:cubicBezTo>
                  <a:cubicBezTo>
                    <a:pt x="1642" y="578"/>
                    <a:pt x="943" y="973"/>
                    <a:pt x="243" y="13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7"/>
            <p:cNvSpPr/>
            <p:nvPr/>
          </p:nvSpPr>
          <p:spPr>
            <a:xfrm>
              <a:off x="1659655" y="3862825"/>
              <a:ext cx="176597" cy="102117"/>
            </a:xfrm>
            <a:custGeom>
              <a:avLst/>
              <a:gdLst/>
              <a:ahLst/>
              <a:cxnLst/>
              <a:rect l="l" t="t" r="r" b="b"/>
              <a:pathLst>
                <a:path w="5259" h="3041" extrusionOk="0">
                  <a:moveTo>
                    <a:pt x="1277" y="761"/>
                  </a:moveTo>
                  <a:cubicBezTo>
                    <a:pt x="942" y="943"/>
                    <a:pt x="578" y="1156"/>
                    <a:pt x="213" y="1369"/>
                  </a:cubicBezTo>
                  <a:cubicBezTo>
                    <a:pt x="0" y="1490"/>
                    <a:pt x="0" y="1612"/>
                    <a:pt x="213" y="1733"/>
                  </a:cubicBezTo>
                  <a:cubicBezTo>
                    <a:pt x="547" y="1946"/>
                    <a:pt x="882" y="2128"/>
                    <a:pt x="1216" y="2341"/>
                  </a:cubicBezTo>
                  <a:cubicBezTo>
                    <a:pt x="1550" y="2524"/>
                    <a:pt x="1885" y="2706"/>
                    <a:pt x="2189" y="2919"/>
                  </a:cubicBezTo>
                  <a:cubicBezTo>
                    <a:pt x="2462" y="3040"/>
                    <a:pt x="2644" y="3040"/>
                    <a:pt x="2918" y="2888"/>
                  </a:cubicBezTo>
                  <a:cubicBezTo>
                    <a:pt x="3374" y="2645"/>
                    <a:pt x="3830" y="2372"/>
                    <a:pt x="4286" y="2098"/>
                  </a:cubicBezTo>
                  <a:cubicBezTo>
                    <a:pt x="4529" y="1976"/>
                    <a:pt x="4772" y="1824"/>
                    <a:pt x="4985" y="1703"/>
                  </a:cubicBezTo>
                  <a:cubicBezTo>
                    <a:pt x="5228" y="1551"/>
                    <a:pt x="5258" y="1429"/>
                    <a:pt x="5015" y="1308"/>
                  </a:cubicBezTo>
                  <a:cubicBezTo>
                    <a:pt x="4347" y="913"/>
                    <a:pt x="3678" y="517"/>
                    <a:pt x="3009" y="122"/>
                  </a:cubicBezTo>
                  <a:cubicBezTo>
                    <a:pt x="2796" y="1"/>
                    <a:pt x="2584" y="1"/>
                    <a:pt x="2341" y="122"/>
                  </a:cubicBezTo>
                  <a:cubicBezTo>
                    <a:pt x="2006" y="335"/>
                    <a:pt x="1641" y="548"/>
                    <a:pt x="1277" y="76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7"/>
            <p:cNvSpPr/>
            <p:nvPr/>
          </p:nvSpPr>
          <p:spPr>
            <a:xfrm>
              <a:off x="1179915" y="3893452"/>
              <a:ext cx="177605" cy="103124"/>
            </a:xfrm>
            <a:custGeom>
              <a:avLst/>
              <a:gdLst/>
              <a:ahLst/>
              <a:cxnLst/>
              <a:rect l="l" t="t" r="r" b="b"/>
              <a:pathLst>
                <a:path w="5289" h="3071" extrusionOk="0">
                  <a:moveTo>
                    <a:pt x="1307" y="760"/>
                  </a:moveTo>
                  <a:cubicBezTo>
                    <a:pt x="942" y="973"/>
                    <a:pt x="578" y="1186"/>
                    <a:pt x="213" y="1399"/>
                  </a:cubicBezTo>
                  <a:cubicBezTo>
                    <a:pt x="0" y="1520"/>
                    <a:pt x="0" y="1642"/>
                    <a:pt x="182" y="1764"/>
                  </a:cubicBezTo>
                  <a:cubicBezTo>
                    <a:pt x="517" y="1976"/>
                    <a:pt x="882" y="2159"/>
                    <a:pt x="1216" y="2371"/>
                  </a:cubicBezTo>
                  <a:cubicBezTo>
                    <a:pt x="1550" y="2554"/>
                    <a:pt x="1885" y="2736"/>
                    <a:pt x="2219" y="2919"/>
                  </a:cubicBezTo>
                  <a:cubicBezTo>
                    <a:pt x="2432" y="3071"/>
                    <a:pt x="2644" y="3071"/>
                    <a:pt x="2888" y="2919"/>
                  </a:cubicBezTo>
                  <a:cubicBezTo>
                    <a:pt x="3252" y="2736"/>
                    <a:pt x="3617" y="2523"/>
                    <a:pt x="3951" y="2311"/>
                  </a:cubicBezTo>
                  <a:cubicBezTo>
                    <a:pt x="4316" y="2098"/>
                    <a:pt x="4681" y="1885"/>
                    <a:pt x="5046" y="1703"/>
                  </a:cubicBezTo>
                  <a:cubicBezTo>
                    <a:pt x="5259" y="1551"/>
                    <a:pt x="5289" y="1429"/>
                    <a:pt x="5046" y="1308"/>
                  </a:cubicBezTo>
                  <a:cubicBezTo>
                    <a:pt x="4407" y="912"/>
                    <a:pt x="3708" y="517"/>
                    <a:pt x="3040" y="122"/>
                  </a:cubicBezTo>
                  <a:cubicBezTo>
                    <a:pt x="2827" y="1"/>
                    <a:pt x="2614" y="1"/>
                    <a:pt x="2371" y="122"/>
                  </a:cubicBezTo>
                  <a:cubicBezTo>
                    <a:pt x="2006" y="335"/>
                    <a:pt x="1641" y="548"/>
                    <a:pt x="1307" y="7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7"/>
            <p:cNvSpPr/>
            <p:nvPr/>
          </p:nvSpPr>
          <p:spPr>
            <a:xfrm>
              <a:off x="1383014" y="3899563"/>
              <a:ext cx="176631" cy="102117"/>
            </a:xfrm>
            <a:custGeom>
              <a:avLst/>
              <a:gdLst/>
              <a:ahLst/>
              <a:cxnLst/>
              <a:rect l="l" t="t" r="r" b="b"/>
              <a:pathLst>
                <a:path w="5260" h="3041" extrusionOk="0">
                  <a:moveTo>
                    <a:pt x="1308" y="730"/>
                  </a:moveTo>
                  <a:cubicBezTo>
                    <a:pt x="973" y="943"/>
                    <a:pt x="609" y="1126"/>
                    <a:pt x="274" y="1338"/>
                  </a:cubicBezTo>
                  <a:cubicBezTo>
                    <a:pt x="1" y="1490"/>
                    <a:pt x="1" y="1612"/>
                    <a:pt x="244" y="1734"/>
                  </a:cubicBezTo>
                  <a:cubicBezTo>
                    <a:pt x="578" y="1946"/>
                    <a:pt x="913" y="2129"/>
                    <a:pt x="1247" y="2311"/>
                  </a:cubicBezTo>
                  <a:cubicBezTo>
                    <a:pt x="1581" y="2524"/>
                    <a:pt x="1916" y="2706"/>
                    <a:pt x="2250" y="2919"/>
                  </a:cubicBezTo>
                  <a:cubicBezTo>
                    <a:pt x="2463" y="3041"/>
                    <a:pt x="2676" y="3041"/>
                    <a:pt x="2919" y="2919"/>
                  </a:cubicBezTo>
                  <a:cubicBezTo>
                    <a:pt x="3253" y="2706"/>
                    <a:pt x="3618" y="2493"/>
                    <a:pt x="3983" y="2281"/>
                  </a:cubicBezTo>
                  <a:cubicBezTo>
                    <a:pt x="4347" y="2068"/>
                    <a:pt x="4682" y="1885"/>
                    <a:pt x="5046" y="1673"/>
                  </a:cubicBezTo>
                  <a:cubicBezTo>
                    <a:pt x="5259" y="1551"/>
                    <a:pt x="5259" y="1399"/>
                    <a:pt x="5077" y="1308"/>
                  </a:cubicBezTo>
                  <a:cubicBezTo>
                    <a:pt x="4378" y="913"/>
                    <a:pt x="3709" y="518"/>
                    <a:pt x="3040" y="123"/>
                  </a:cubicBezTo>
                  <a:cubicBezTo>
                    <a:pt x="2828" y="1"/>
                    <a:pt x="2584" y="1"/>
                    <a:pt x="2341" y="123"/>
                  </a:cubicBezTo>
                  <a:cubicBezTo>
                    <a:pt x="2007" y="335"/>
                    <a:pt x="1673" y="518"/>
                    <a:pt x="1308" y="7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7"/>
            <p:cNvSpPr/>
            <p:nvPr/>
          </p:nvSpPr>
          <p:spPr>
            <a:xfrm>
              <a:off x="1547360" y="3927134"/>
              <a:ext cx="176597" cy="102117"/>
            </a:xfrm>
            <a:custGeom>
              <a:avLst/>
              <a:gdLst/>
              <a:ahLst/>
              <a:cxnLst/>
              <a:rect l="l" t="t" r="r" b="b"/>
              <a:pathLst>
                <a:path w="5259" h="3041" extrusionOk="0">
                  <a:moveTo>
                    <a:pt x="882" y="1004"/>
                  </a:moveTo>
                  <a:cubicBezTo>
                    <a:pt x="669" y="1125"/>
                    <a:pt x="456" y="1247"/>
                    <a:pt x="244" y="1368"/>
                  </a:cubicBezTo>
                  <a:cubicBezTo>
                    <a:pt x="1" y="1490"/>
                    <a:pt x="1" y="1612"/>
                    <a:pt x="244" y="1764"/>
                  </a:cubicBezTo>
                  <a:cubicBezTo>
                    <a:pt x="912" y="2128"/>
                    <a:pt x="1581" y="2523"/>
                    <a:pt x="2250" y="2919"/>
                  </a:cubicBezTo>
                  <a:cubicBezTo>
                    <a:pt x="2463" y="3040"/>
                    <a:pt x="2675" y="3040"/>
                    <a:pt x="2918" y="2888"/>
                  </a:cubicBezTo>
                  <a:cubicBezTo>
                    <a:pt x="3283" y="2706"/>
                    <a:pt x="3618" y="2493"/>
                    <a:pt x="3982" y="2280"/>
                  </a:cubicBezTo>
                  <a:cubicBezTo>
                    <a:pt x="4347" y="2098"/>
                    <a:pt x="4681" y="1885"/>
                    <a:pt x="5046" y="1672"/>
                  </a:cubicBezTo>
                  <a:cubicBezTo>
                    <a:pt x="5259" y="1551"/>
                    <a:pt x="5259" y="1429"/>
                    <a:pt x="5046" y="1308"/>
                  </a:cubicBezTo>
                  <a:cubicBezTo>
                    <a:pt x="4712" y="1095"/>
                    <a:pt x="4377" y="913"/>
                    <a:pt x="4043" y="700"/>
                  </a:cubicBezTo>
                  <a:cubicBezTo>
                    <a:pt x="3709" y="517"/>
                    <a:pt x="3374" y="305"/>
                    <a:pt x="3040" y="122"/>
                  </a:cubicBezTo>
                  <a:cubicBezTo>
                    <a:pt x="2797" y="1"/>
                    <a:pt x="2615" y="1"/>
                    <a:pt x="2371" y="122"/>
                  </a:cubicBezTo>
                  <a:cubicBezTo>
                    <a:pt x="1885" y="426"/>
                    <a:pt x="1368" y="700"/>
                    <a:pt x="882" y="10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7"/>
            <p:cNvSpPr/>
            <p:nvPr/>
          </p:nvSpPr>
          <p:spPr>
            <a:xfrm>
              <a:off x="1066612" y="3958767"/>
              <a:ext cx="178646" cy="103124"/>
            </a:xfrm>
            <a:custGeom>
              <a:avLst/>
              <a:gdLst/>
              <a:ahLst/>
              <a:cxnLst/>
              <a:rect l="l" t="t" r="r" b="b"/>
              <a:pathLst>
                <a:path w="5320" h="3071" extrusionOk="0">
                  <a:moveTo>
                    <a:pt x="1307" y="761"/>
                  </a:moveTo>
                  <a:cubicBezTo>
                    <a:pt x="942" y="974"/>
                    <a:pt x="608" y="1156"/>
                    <a:pt x="243" y="1369"/>
                  </a:cubicBezTo>
                  <a:cubicBezTo>
                    <a:pt x="0" y="1521"/>
                    <a:pt x="0" y="1642"/>
                    <a:pt x="243" y="1794"/>
                  </a:cubicBezTo>
                  <a:cubicBezTo>
                    <a:pt x="395" y="1885"/>
                    <a:pt x="578" y="1977"/>
                    <a:pt x="730" y="2068"/>
                  </a:cubicBezTo>
                  <a:cubicBezTo>
                    <a:pt x="912" y="2159"/>
                    <a:pt x="1064" y="2281"/>
                    <a:pt x="1246" y="2372"/>
                  </a:cubicBezTo>
                  <a:cubicBezTo>
                    <a:pt x="1550" y="2554"/>
                    <a:pt x="1885" y="2737"/>
                    <a:pt x="2189" y="2919"/>
                  </a:cubicBezTo>
                  <a:cubicBezTo>
                    <a:pt x="2462" y="3071"/>
                    <a:pt x="2645" y="3071"/>
                    <a:pt x="2918" y="2919"/>
                  </a:cubicBezTo>
                  <a:cubicBezTo>
                    <a:pt x="3617" y="2524"/>
                    <a:pt x="4316" y="2129"/>
                    <a:pt x="5015" y="1703"/>
                  </a:cubicBezTo>
                  <a:cubicBezTo>
                    <a:pt x="5289" y="1551"/>
                    <a:pt x="5319" y="1430"/>
                    <a:pt x="5015" y="1278"/>
                  </a:cubicBezTo>
                  <a:cubicBezTo>
                    <a:pt x="4377" y="882"/>
                    <a:pt x="3739" y="518"/>
                    <a:pt x="3070" y="122"/>
                  </a:cubicBezTo>
                  <a:cubicBezTo>
                    <a:pt x="2827" y="1"/>
                    <a:pt x="2614" y="1"/>
                    <a:pt x="2371" y="153"/>
                  </a:cubicBezTo>
                  <a:cubicBezTo>
                    <a:pt x="2006" y="366"/>
                    <a:pt x="1672" y="548"/>
                    <a:pt x="1307" y="76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7"/>
            <p:cNvSpPr/>
            <p:nvPr/>
          </p:nvSpPr>
          <p:spPr>
            <a:xfrm>
              <a:off x="1271760" y="3963871"/>
              <a:ext cx="176631" cy="102117"/>
            </a:xfrm>
            <a:custGeom>
              <a:avLst/>
              <a:gdLst/>
              <a:ahLst/>
              <a:cxnLst/>
              <a:rect l="l" t="t" r="r" b="b"/>
              <a:pathLst>
                <a:path w="5260" h="3041" extrusionOk="0">
                  <a:moveTo>
                    <a:pt x="973" y="943"/>
                  </a:moveTo>
                  <a:cubicBezTo>
                    <a:pt x="730" y="1065"/>
                    <a:pt x="517" y="1217"/>
                    <a:pt x="274" y="1338"/>
                  </a:cubicBezTo>
                  <a:cubicBezTo>
                    <a:pt x="1" y="1490"/>
                    <a:pt x="1" y="1612"/>
                    <a:pt x="244" y="1764"/>
                  </a:cubicBezTo>
                  <a:cubicBezTo>
                    <a:pt x="578" y="1946"/>
                    <a:pt x="913" y="2159"/>
                    <a:pt x="1216" y="2341"/>
                  </a:cubicBezTo>
                  <a:cubicBezTo>
                    <a:pt x="1551" y="2524"/>
                    <a:pt x="1885" y="2706"/>
                    <a:pt x="2220" y="2919"/>
                  </a:cubicBezTo>
                  <a:cubicBezTo>
                    <a:pt x="2463" y="3040"/>
                    <a:pt x="2675" y="3040"/>
                    <a:pt x="2919" y="2919"/>
                  </a:cubicBezTo>
                  <a:lnTo>
                    <a:pt x="3983" y="2311"/>
                  </a:lnTo>
                  <a:cubicBezTo>
                    <a:pt x="4317" y="2098"/>
                    <a:pt x="4682" y="1885"/>
                    <a:pt x="5016" y="1703"/>
                  </a:cubicBezTo>
                  <a:cubicBezTo>
                    <a:pt x="5259" y="1551"/>
                    <a:pt x="5259" y="1429"/>
                    <a:pt x="5016" y="1278"/>
                  </a:cubicBezTo>
                  <a:cubicBezTo>
                    <a:pt x="4378" y="913"/>
                    <a:pt x="3709" y="518"/>
                    <a:pt x="3040" y="153"/>
                  </a:cubicBezTo>
                  <a:cubicBezTo>
                    <a:pt x="2797" y="1"/>
                    <a:pt x="2615" y="1"/>
                    <a:pt x="2341" y="153"/>
                  </a:cubicBezTo>
                  <a:cubicBezTo>
                    <a:pt x="1885" y="396"/>
                    <a:pt x="1429" y="670"/>
                    <a:pt x="973" y="9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7"/>
            <p:cNvSpPr/>
            <p:nvPr/>
          </p:nvSpPr>
          <p:spPr>
            <a:xfrm>
              <a:off x="1436106" y="3991442"/>
              <a:ext cx="176597" cy="102117"/>
            </a:xfrm>
            <a:custGeom>
              <a:avLst/>
              <a:gdLst/>
              <a:ahLst/>
              <a:cxnLst/>
              <a:rect l="l" t="t" r="r" b="b"/>
              <a:pathLst>
                <a:path w="5259" h="3041" extrusionOk="0">
                  <a:moveTo>
                    <a:pt x="851" y="1004"/>
                  </a:moveTo>
                  <a:cubicBezTo>
                    <a:pt x="669" y="1125"/>
                    <a:pt x="456" y="1247"/>
                    <a:pt x="244" y="1368"/>
                  </a:cubicBezTo>
                  <a:cubicBezTo>
                    <a:pt x="0" y="1490"/>
                    <a:pt x="0" y="1612"/>
                    <a:pt x="213" y="1764"/>
                  </a:cubicBezTo>
                  <a:cubicBezTo>
                    <a:pt x="882" y="2128"/>
                    <a:pt x="1551" y="2523"/>
                    <a:pt x="2250" y="2919"/>
                  </a:cubicBezTo>
                  <a:cubicBezTo>
                    <a:pt x="2462" y="3040"/>
                    <a:pt x="2675" y="3040"/>
                    <a:pt x="2918" y="2919"/>
                  </a:cubicBezTo>
                  <a:cubicBezTo>
                    <a:pt x="3253" y="2706"/>
                    <a:pt x="3617" y="2493"/>
                    <a:pt x="3952" y="2311"/>
                  </a:cubicBezTo>
                  <a:cubicBezTo>
                    <a:pt x="4317" y="2098"/>
                    <a:pt x="4681" y="1885"/>
                    <a:pt x="5016" y="1703"/>
                  </a:cubicBezTo>
                  <a:cubicBezTo>
                    <a:pt x="5259" y="1551"/>
                    <a:pt x="5259" y="1429"/>
                    <a:pt x="5046" y="1308"/>
                  </a:cubicBezTo>
                  <a:cubicBezTo>
                    <a:pt x="4712" y="1095"/>
                    <a:pt x="4377" y="912"/>
                    <a:pt x="4043" y="730"/>
                  </a:cubicBezTo>
                  <a:cubicBezTo>
                    <a:pt x="3709" y="517"/>
                    <a:pt x="3374" y="335"/>
                    <a:pt x="3040" y="153"/>
                  </a:cubicBezTo>
                  <a:cubicBezTo>
                    <a:pt x="2797" y="1"/>
                    <a:pt x="2614" y="1"/>
                    <a:pt x="2341" y="153"/>
                  </a:cubicBezTo>
                  <a:cubicBezTo>
                    <a:pt x="1855" y="426"/>
                    <a:pt x="1368" y="730"/>
                    <a:pt x="851" y="10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7"/>
            <p:cNvSpPr/>
            <p:nvPr/>
          </p:nvSpPr>
          <p:spPr>
            <a:xfrm>
              <a:off x="1620836" y="3988386"/>
              <a:ext cx="210312" cy="122500"/>
            </a:xfrm>
            <a:custGeom>
              <a:avLst/>
              <a:gdLst/>
              <a:ahLst/>
              <a:cxnLst/>
              <a:rect l="l" t="t" r="r" b="b"/>
              <a:pathLst>
                <a:path w="6263" h="3648" extrusionOk="0">
                  <a:moveTo>
                    <a:pt x="1764" y="1064"/>
                  </a:moveTo>
                  <a:cubicBezTo>
                    <a:pt x="1247" y="1338"/>
                    <a:pt x="730" y="1642"/>
                    <a:pt x="214" y="1946"/>
                  </a:cubicBezTo>
                  <a:cubicBezTo>
                    <a:pt x="1" y="2098"/>
                    <a:pt x="1" y="2219"/>
                    <a:pt x="183" y="2341"/>
                  </a:cubicBezTo>
                  <a:cubicBezTo>
                    <a:pt x="882" y="2736"/>
                    <a:pt x="1551" y="3131"/>
                    <a:pt x="2220" y="3526"/>
                  </a:cubicBezTo>
                  <a:cubicBezTo>
                    <a:pt x="2433" y="3648"/>
                    <a:pt x="2645" y="3617"/>
                    <a:pt x="2889" y="3496"/>
                  </a:cubicBezTo>
                  <a:cubicBezTo>
                    <a:pt x="3071" y="3405"/>
                    <a:pt x="3223" y="3283"/>
                    <a:pt x="3405" y="3192"/>
                  </a:cubicBezTo>
                  <a:cubicBezTo>
                    <a:pt x="3740" y="3010"/>
                    <a:pt x="4104" y="2797"/>
                    <a:pt x="4439" y="2584"/>
                  </a:cubicBezTo>
                  <a:cubicBezTo>
                    <a:pt x="4955" y="2310"/>
                    <a:pt x="5472" y="2006"/>
                    <a:pt x="5959" y="1733"/>
                  </a:cubicBezTo>
                  <a:cubicBezTo>
                    <a:pt x="6232" y="1551"/>
                    <a:pt x="6263" y="1459"/>
                    <a:pt x="5989" y="1307"/>
                  </a:cubicBezTo>
                  <a:cubicBezTo>
                    <a:pt x="5320" y="912"/>
                    <a:pt x="4682" y="517"/>
                    <a:pt x="4013" y="152"/>
                  </a:cubicBezTo>
                  <a:cubicBezTo>
                    <a:pt x="3770" y="0"/>
                    <a:pt x="3557" y="0"/>
                    <a:pt x="3345" y="152"/>
                  </a:cubicBezTo>
                  <a:cubicBezTo>
                    <a:pt x="2828" y="456"/>
                    <a:pt x="2311" y="760"/>
                    <a:pt x="1764" y="10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7"/>
            <p:cNvSpPr/>
            <p:nvPr/>
          </p:nvSpPr>
          <p:spPr>
            <a:xfrm>
              <a:off x="1323810" y="4056757"/>
              <a:ext cx="176631" cy="102117"/>
            </a:xfrm>
            <a:custGeom>
              <a:avLst/>
              <a:gdLst/>
              <a:ahLst/>
              <a:cxnLst/>
              <a:rect l="l" t="t" r="r" b="b"/>
              <a:pathLst>
                <a:path w="5260" h="3041" extrusionOk="0">
                  <a:moveTo>
                    <a:pt x="1308" y="730"/>
                  </a:moveTo>
                  <a:cubicBezTo>
                    <a:pt x="943" y="943"/>
                    <a:pt x="578" y="1156"/>
                    <a:pt x="244" y="1369"/>
                  </a:cubicBezTo>
                  <a:cubicBezTo>
                    <a:pt x="1" y="1490"/>
                    <a:pt x="1" y="1612"/>
                    <a:pt x="214" y="1733"/>
                  </a:cubicBezTo>
                  <a:cubicBezTo>
                    <a:pt x="548" y="1916"/>
                    <a:pt x="882" y="2129"/>
                    <a:pt x="1247" y="2311"/>
                  </a:cubicBezTo>
                  <a:cubicBezTo>
                    <a:pt x="1581" y="2524"/>
                    <a:pt x="1916" y="2706"/>
                    <a:pt x="2250" y="2888"/>
                  </a:cubicBezTo>
                  <a:cubicBezTo>
                    <a:pt x="2463" y="3040"/>
                    <a:pt x="2676" y="3010"/>
                    <a:pt x="2919" y="2888"/>
                  </a:cubicBezTo>
                  <a:cubicBezTo>
                    <a:pt x="3284" y="2676"/>
                    <a:pt x="3618" y="2493"/>
                    <a:pt x="3983" y="2281"/>
                  </a:cubicBezTo>
                  <a:cubicBezTo>
                    <a:pt x="4317" y="2068"/>
                    <a:pt x="4682" y="1885"/>
                    <a:pt x="5016" y="1673"/>
                  </a:cubicBezTo>
                  <a:cubicBezTo>
                    <a:pt x="5259" y="1551"/>
                    <a:pt x="5259" y="1399"/>
                    <a:pt x="5047" y="1277"/>
                  </a:cubicBezTo>
                  <a:cubicBezTo>
                    <a:pt x="4378" y="882"/>
                    <a:pt x="3709" y="487"/>
                    <a:pt x="3010" y="92"/>
                  </a:cubicBezTo>
                  <a:cubicBezTo>
                    <a:pt x="2828" y="1"/>
                    <a:pt x="2584" y="1"/>
                    <a:pt x="2372" y="122"/>
                  </a:cubicBezTo>
                  <a:cubicBezTo>
                    <a:pt x="2037" y="335"/>
                    <a:pt x="1673" y="518"/>
                    <a:pt x="1308" y="7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7"/>
            <p:cNvSpPr/>
            <p:nvPr/>
          </p:nvSpPr>
          <p:spPr>
            <a:xfrm>
              <a:off x="1507566" y="4072070"/>
              <a:ext cx="178646" cy="103124"/>
            </a:xfrm>
            <a:custGeom>
              <a:avLst/>
              <a:gdLst/>
              <a:ahLst/>
              <a:cxnLst/>
              <a:rect l="l" t="t" r="r" b="b"/>
              <a:pathLst>
                <a:path w="5320" h="3071" extrusionOk="0">
                  <a:moveTo>
                    <a:pt x="1307" y="761"/>
                  </a:moveTo>
                  <a:cubicBezTo>
                    <a:pt x="973" y="973"/>
                    <a:pt x="608" y="1186"/>
                    <a:pt x="274" y="1369"/>
                  </a:cubicBezTo>
                  <a:cubicBezTo>
                    <a:pt x="0" y="1521"/>
                    <a:pt x="0" y="1642"/>
                    <a:pt x="243" y="1794"/>
                  </a:cubicBezTo>
                  <a:cubicBezTo>
                    <a:pt x="912" y="2159"/>
                    <a:pt x="1550" y="2554"/>
                    <a:pt x="2219" y="2949"/>
                  </a:cubicBezTo>
                  <a:cubicBezTo>
                    <a:pt x="2462" y="3071"/>
                    <a:pt x="2675" y="3071"/>
                    <a:pt x="2918" y="2919"/>
                  </a:cubicBezTo>
                  <a:cubicBezTo>
                    <a:pt x="3648" y="2524"/>
                    <a:pt x="4347" y="2129"/>
                    <a:pt x="5046" y="1703"/>
                  </a:cubicBezTo>
                  <a:cubicBezTo>
                    <a:pt x="5289" y="1551"/>
                    <a:pt x="5319" y="1429"/>
                    <a:pt x="5076" y="1308"/>
                  </a:cubicBezTo>
                  <a:cubicBezTo>
                    <a:pt x="4407" y="913"/>
                    <a:pt x="3739" y="518"/>
                    <a:pt x="3100" y="153"/>
                  </a:cubicBezTo>
                  <a:cubicBezTo>
                    <a:pt x="2857" y="1"/>
                    <a:pt x="2645" y="1"/>
                    <a:pt x="2401" y="153"/>
                  </a:cubicBezTo>
                  <a:cubicBezTo>
                    <a:pt x="2037" y="366"/>
                    <a:pt x="1672" y="548"/>
                    <a:pt x="1307" y="76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7"/>
            <p:cNvSpPr/>
            <p:nvPr/>
          </p:nvSpPr>
          <p:spPr>
            <a:xfrm>
              <a:off x="2580316" y="3452496"/>
              <a:ext cx="178679" cy="103124"/>
            </a:xfrm>
            <a:custGeom>
              <a:avLst/>
              <a:gdLst/>
              <a:ahLst/>
              <a:cxnLst/>
              <a:rect l="l" t="t" r="r" b="b"/>
              <a:pathLst>
                <a:path w="5321" h="3071" extrusionOk="0">
                  <a:moveTo>
                    <a:pt x="1338" y="761"/>
                  </a:moveTo>
                  <a:lnTo>
                    <a:pt x="244" y="1399"/>
                  </a:lnTo>
                  <a:cubicBezTo>
                    <a:pt x="31" y="1520"/>
                    <a:pt x="1" y="1642"/>
                    <a:pt x="214" y="1764"/>
                  </a:cubicBezTo>
                  <a:cubicBezTo>
                    <a:pt x="882" y="2159"/>
                    <a:pt x="1582" y="2554"/>
                    <a:pt x="2250" y="2949"/>
                  </a:cubicBezTo>
                  <a:cubicBezTo>
                    <a:pt x="2463" y="3071"/>
                    <a:pt x="2676" y="3071"/>
                    <a:pt x="2919" y="2949"/>
                  </a:cubicBezTo>
                  <a:cubicBezTo>
                    <a:pt x="3041" y="2888"/>
                    <a:pt x="3162" y="2797"/>
                    <a:pt x="3284" y="2736"/>
                  </a:cubicBezTo>
                  <a:cubicBezTo>
                    <a:pt x="3527" y="2584"/>
                    <a:pt x="3770" y="2463"/>
                    <a:pt x="4013" y="2311"/>
                  </a:cubicBezTo>
                  <a:cubicBezTo>
                    <a:pt x="4348" y="2098"/>
                    <a:pt x="4712" y="1916"/>
                    <a:pt x="5047" y="1703"/>
                  </a:cubicBezTo>
                  <a:cubicBezTo>
                    <a:pt x="5290" y="1551"/>
                    <a:pt x="5320" y="1429"/>
                    <a:pt x="5077" y="1308"/>
                  </a:cubicBezTo>
                  <a:cubicBezTo>
                    <a:pt x="4408" y="913"/>
                    <a:pt x="3740" y="517"/>
                    <a:pt x="3071" y="122"/>
                  </a:cubicBezTo>
                  <a:cubicBezTo>
                    <a:pt x="2858" y="1"/>
                    <a:pt x="2645" y="1"/>
                    <a:pt x="2402" y="153"/>
                  </a:cubicBezTo>
                  <a:cubicBezTo>
                    <a:pt x="2037" y="365"/>
                    <a:pt x="1673" y="578"/>
                    <a:pt x="1338" y="76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7"/>
            <p:cNvSpPr/>
            <p:nvPr/>
          </p:nvSpPr>
          <p:spPr>
            <a:xfrm>
              <a:off x="2467047" y="3517845"/>
              <a:ext cx="178646" cy="104132"/>
            </a:xfrm>
            <a:custGeom>
              <a:avLst/>
              <a:gdLst/>
              <a:ahLst/>
              <a:cxnLst/>
              <a:rect l="l" t="t" r="r" b="b"/>
              <a:pathLst>
                <a:path w="5320" h="3101" extrusionOk="0">
                  <a:moveTo>
                    <a:pt x="304" y="1368"/>
                  </a:moveTo>
                  <a:cubicBezTo>
                    <a:pt x="0" y="1550"/>
                    <a:pt x="0" y="1641"/>
                    <a:pt x="274" y="1824"/>
                  </a:cubicBezTo>
                  <a:cubicBezTo>
                    <a:pt x="942" y="2188"/>
                    <a:pt x="1581" y="2553"/>
                    <a:pt x="2219" y="2918"/>
                  </a:cubicBezTo>
                  <a:cubicBezTo>
                    <a:pt x="2492" y="3100"/>
                    <a:pt x="2675" y="3070"/>
                    <a:pt x="2979" y="2918"/>
                  </a:cubicBezTo>
                  <a:cubicBezTo>
                    <a:pt x="3313" y="2705"/>
                    <a:pt x="3648" y="2523"/>
                    <a:pt x="4012" y="2310"/>
                  </a:cubicBezTo>
                  <a:cubicBezTo>
                    <a:pt x="4347" y="2128"/>
                    <a:pt x="4711" y="1915"/>
                    <a:pt x="5076" y="1702"/>
                  </a:cubicBezTo>
                  <a:cubicBezTo>
                    <a:pt x="5319" y="1550"/>
                    <a:pt x="5319" y="1429"/>
                    <a:pt x="5107" y="1307"/>
                  </a:cubicBezTo>
                  <a:cubicBezTo>
                    <a:pt x="4438" y="912"/>
                    <a:pt x="3769" y="547"/>
                    <a:pt x="3131" y="152"/>
                  </a:cubicBezTo>
                  <a:cubicBezTo>
                    <a:pt x="2857" y="0"/>
                    <a:pt x="2675" y="0"/>
                    <a:pt x="2371" y="182"/>
                  </a:cubicBezTo>
                  <a:cubicBezTo>
                    <a:pt x="1672" y="578"/>
                    <a:pt x="1003" y="973"/>
                    <a:pt x="304" y="13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7"/>
            <p:cNvSpPr/>
            <p:nvPr/>
          </p:nvSpPr>
          <p:spPr>
            <a:xfrm>
              <a:off x="1941368" y="3577015"/>
              <a:ext cx="175590" cy="103124"/>
            </a:xfrm>
            <a:custGeom>
              <a:avLst/>
              <a:gdLst/>
              <a:ahLst/>
              <a:cxnLst/>
              <a:rect l="l" t="t" r="r" b="b"/>
              <a:pathLst>
                <a:path w="5229" h="3071" extrusionOk="0">
                  <a:moveTo>
                    <a:pt x="1520" y="609"/>
                  </a:moveTo>
                  <a:cubicBezTo>
                    <a:pt x="1094" y="882"/>
                    <a:pt x="639" y="1126"/>
                    <a:pt x="213" y="1369"/>
                  </a:cubicBezTo>
                  <a:cubicBezTo>
                    <a:pt x="0" y="1490"/>
                    <a:pt x="0" y="1612"/>
                    <a:pt x="183" y="1734"/>
                  </a:cubicBezTo>
                  <a:cubicBezTo>
                    <a:pt x="517" y="1946"/>
                    <a:pt x="882" y="2129"/>
                    <a:pt x="1216" y="2341"/>
                  </a:cubicBezTo>
                  <a:cubicBezTo>
                    <a:pt x="1550" y="2524"/>
                    <a:pt x="1885" y="2737"/>
                    <a:pt x="2219" y="2919"/>
                  </a:cubicBezTo>
                  <a:cubicBezTo>
                    <a:pt x="2462" y="3071"/>
                    <a:pt x="2645" y="3041"/>
                    <a:pt x="2888" y="2919"/>
                  </a:cubicBezTo>
                  <a:cubicBezTo>
                    <a:pt x="3253" y="2706"/>
                    <a:pt x="3617" y="2524"/>
                    <a:pt x="3952" y="2311"/>
                  </a:cubicBezTo>
                  <a:cubicBezTo>
                    <a:pt x="4316" y="2098"/>
                    <a:pt x="4651" y="1885"/>
                    <a:pt x="5016" y="1703"/>
                  </a:cubicBezTo>
                  <a:cubicBezTo>
                    <a:pt x="5228" y="1551"/>
                    <a:pt x="5228" y="1430"/>
                    <a:pt x="5016" y="1308"/>
                  </a:cubicBezTo>
                  <a:cubicBezTo>
                    <a:pt x="4347" y="913"/>
                    <a:pt x="3678" y="518"/>
                    <a:pt x="3009" y="123"/>
                  </a:cubicBezTo>
                  <a:cubicBezTo>
                    <a:pt x="2797" y="1"/>
                    <a:pt x="2584" y="1"/>
                    <a:pt x="2371" y="123"/>
                  </a:cubicBezTo>
                  <a:cubicBezTo>
                    <a:pt x="2067" y="305"/>
                    <a:pt x="1794" y="457"/>
                    <a:pt x="1520" y="60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7"/>
            <p:cNvSpPr/>
            <p:nvPr/>
          </p:nvSpPr>
          <p:spPr>
            <a:xfrm>
              <a:off x="1882164" y="3734209"/>
              <a:ext cx="176597" cy="102117"/>
            </a:xfrm>
            <a:custGeom>
              <a:avLst/>
              <a:gdLst/>
              <a:ahLst/>
              <a:cxnLst/>
              <a:rect l="l" t="t" r="r" b="b"/>
              <a:pathLst>
                <a:path w="5259" h="3041" extrusionOk="0">
                  <a:moveTo>
                    <a:pt x="1459" y="639"/>
                  </a:moveTo>
                  <a:cubicBezTo>
                    <a:pt x="1034" y="882"/>
                    <a:pt x="639" y="1126"/>
                    <a:pt x="213" y="1369"/>
                  </a:cubicBezTo>
                  <a:cubicBezTo>
                    <a:pt x="31" y="1490"/>
                    <a:pt x="0" y="1612"/>
                    <a:pt x="183" y="1733"/>
                  </a:cubicBezTo>
                  <a:cubicBezTo>
                    <a:pt x="882" y="2129"/>
                    <a:pt x="1550" y="2524"/>
                    <a:pt x="2250" y="2919"/>
                  </a:cubicBezTo>
                  <a:cubicBezTo>
                    <a:pt x="2462" y="3040"/>
                    <a:pt x="2675" y="3040"/>
                    <a:pt x="2888" y="2919"/>
                  </a:cubicBezTo>
                  <a:cubicBezTo>
                    <a:pt x="3253" y="2706"/>
                    <a:pt x="3617" y="2493"/>
                    <a:pt x="3952" y="2281"/>
                  </a:cubicBezTo>
                  <a:lnTo>
                    <a:pt x="5016" y="1673"/>
                  </a:lnTo>
                  <a:cubicBezTo>
                    <a:pt x="5259" y="1551"/>
                    <a:pt x="5259" y="1429"/>
                    <a:pt x="5046" y="1308"/>
                  </a:cubicBezTo>
                  <a:cubicBezTo>
                    <a:pt x="4712" y="1095"/>
                    <a:pt x="4347" y="913"/>
                    <a:pt x="4013" y="700"/>
                  </a:cubicBezTo>
                  <a:cubicBezTo>
                    <a:pt x="3678" y="518"/>
                    <a:pt x="3344" y="305"/>
                    <a:pt x="3009" y="122"/>
                  </a:cubicBezTo>
                  <a:cubicBezTo>
                    <a:pt x="2797" y="1"/>
                    <a:pt x="2584" y="1"/>
                    <a:pt x="2371" y="122"/>
                  </a:cubicBezTo>
                  <a:cubicBezTo>
                    <a:pt x="2067" y="305"/>
                    <a:pt x="1763" y="487"/>
                    <a:pt x="1459" y="6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7"/>
            <p:cNvSpPr/>
            <p:nvPr/>
          </p:nvSpPr>
          <p:spPr>
            <a:xfrm>
              <a:off x="2052622" y="3512741"/>
              <a:ext cx="176597" cy="102083"/>
            </a:xfrm>
            <a:custGeom>
              <a:avLst/>
              <a:gdLst/>
              <a:ahLst/>
              <a:cxnLst/>
              <a:rect l="l" t="t" r="r" b="b"/>
              <a:pathLst>
                <a:path w="5259" h="3040" extrusionOk="0">
                  <a:moveTo>
                    <a:pt x="1459" y="638"/>
                  </a:moveTo>
                  <a:cubicBezTo>
                    <a:pt x="1064" y="882"/>
                    <a:pt x="639" y="1125"/>
                    <a:pt x="213" y="1368"/>
                  </a:cubicBezTo>
                  <a:cubicBezTo>
                    <a:pt x="0" y="1520"/>
                    <a:pt x="0" y="1611"/>
                    <a:pt x="213" y="1763"/>
                  </a:cubicBezTo>
                  <a:cubicBezTo>
                    <a:pt x="548" y="1945"/>
                    <a:pt x="882" y="2128"/>
                    <a:pt x="1216" y="2340"/>
                  </a:cubicBezTo>
                  <a:cubicBezTo>
                    <a:pt x="1551" y="2523"/>
                    <a:pt x="1885" y="2705"/>
                    <a:pt x="2219" y="2918"/>
                  </a:cubicBezTo>
                  <a:cubicBezTo>
                    <a:pt x="2462" y="3040"/>
                    <a:pt x="2675" y="3040"/>
                    <a:pt x="2918" y="2918"/>
                  </a:cubicBezTo>
                  <a:lnTo>
                    <a:pt x="3952" y="2310"/>
                  </a:lnTo>
                  <a:cubicBezTo>
                    <a:pt x="4317" y="2097"/>
                    <a:pt x="4651" y="1915"/>
                    <a:pt x="5016" y="1702"/>
                  </a:cubicBezTo>
                  <a:cubicBezTo>
                    <a:pt x="5259" y="1550"/>
                    <a:pt x="5259" y="1429"/>
                    <a:pt x="5046" y="1307"/>
                  </a:cubicBezTo>
                  <a:cubicBezTo>
                    <a:pt x="4377" y="912"/>
                    <a:pt x="3678" y="517"/>
                    <a:pt x="3010" y="122"/>
                  </a:cubicBezTo>
                  <a:cubicBezTo>
                    <a:pt x="2797" y="0"/>
                    <a:pt x="2584" y="0"/>
                    <a:pt x="2341" y="122"/>
                  </a:cubicBezTo>
                  <a:cubicBezTo>
                    <a:pt x="2067" y="304"/>
                    <a:pt x="1763" y="486"/>
                    <a:pt x="1459" y="6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7"/>
            <p:cNvSpPr/>
            <p:nvPr/>
          </p:nvSpPr>
          <p:spPr>
            <a:xfrm>
              <a:off x="2216968" y="3540277"/>
              <a:ext cx="176597" cy="103124"/>
            </a:xfrm>
            <a:custGeom>
              <a:avLst/>
              <a:gdLst/>
              <a:ahLst/>
              <a:cxnLst/>
              <a:rect l="l" t="t" r="r" b="b"/>
              <a:pathLst>
                <a:path w="5259" h="3071" extrusionOk="0">
                  <a:moveTo>
                    <a:pt x="1277" y="761"/>
                  </a:moveTo>
                  <a:cubicBezTo>
                    <a:pt x="942" y="973"/>
                    <a:pt x="608" y="1156"/>
                    <a:pt x="274" y="1369"/>
                  </a:cubicBezTo>
                  <a:cubicBezTo>
                    <a:pt x="0" y="1520"/>
                    <a:pt x="0" y="1642"/>
                    <a:pt x="243" y="1794"/>
                  </a:cubicBezTo>
                  <a:cubicBezTo>
                    <a:pt x="578" y="1976"/>
                    <a:pt x="882" y="2159"/>
                    <a:pt x="1216" y="2341"/>
                  </a:cubicBezTo>
                  <a:cubicBezTo>
                    <a:pt x="1550" y="2554"/>
                    <a:pt x="1885" y="2736"/>
                    <a:pt x="2219" y="2919"/>
                  </a:cubicBezTo>
                  <a:cubicBezTo>
                    <a:pt x="2462" y="3071"/>
                    <a:pt x="2675" y="3071"/>
                    <a:pt x="2918" y="2919"/>
                  </a:cubicBezTo>
                  <a:cubicBezTo>
                    <a:pt x="3283" y="2706"/>
                    <a:pt x="3617" y="2524"/>
                    <a:pt x="3952" y="2311"/>
                  </a:cubicBezTo>
                  <a:cubicBezTo>
                    <a:pt x="4286" y="2128"/>
                    <a:pt x="4651" y="1916"/>
                    <a:pt x="4985" y="1733"/>
                  </a:cubicBezTo>
                  <a:cubicBezTo>
                    <a:pt x="5259" y="1581"/>
                    <a:pt x="5259" y="1460"/>
                    <a:pt x="5015" y="1308"/>
                  </a:cubicBezTo>
                  <a:cubicBezTo>
                    <a:pt x="4347" y="913"/>
                    <a:pt x="3708" y="548"/>
                    <a:pt x="3040" y="153"/>
                  </a:cubicBezTo>
                  <a:cubicBezTo>
                    <a:pt x="2796" y="1"/>
                    <a:pt x="2584" y="31"/>
                    <a:pt x="2310" y="183"/>
                  </a:cubicBezTo>
                  <a:cubicBezTo>
                    <a:pt x="1976" y="365"/>
                    <a:pt x="1641" y="578"/>
                    <a:pt x="1277" y="76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7"/>
            <p:cNvSpPr/>
            <p:nvPr/>
          </p:nvSpPr>
          <p:spPr>
            <a:xfrm>
              <a:off x="2322077" y="3583161"/>
              <a:ext cx="211319" cy="122500"/>
            </a:xfrm>
            <a:custGeom>
              <a:avLst/>
              <a:gdLst/>
              <a:ahLst/>
              <a:cxnLst/>
              <a:rect l="l" t="t" r="r" b="b"/>
              <a:pathLst>
                <a:path w="6293" h="3648" extrusionOk="0">
                  <a:moveTo>
                    <a:pt x="274" y="1915"/>
                  </a:moveTo>
                  <a:cubicBezTo>
                    <a:pt x="1" y="2098"/>
                    <a:pt x="1" y="2219"/>
                    <a:pt x="274" y="2371"/>
                  </a:cubicBezTo>
                  <a:cubicBezTo>
                    <a:pt x="761" y="2645"/>
                    <a:pt x="1277" y="2949"/>
                    <a:pt x="1764" y="3253"/>
                  </a:cubicBezTo>
                  <a:cubicBezTo>
                    <a:pt x="1946" y="3344"/>
                    <a:pt x="2129" y="3435"/>
                    <a:pt x="2311" y="3557"/>
                  </a:cubicBezTo>
                  <a:cubicBezTo>
                    <a:pt x="2463" y="3648"/>
                    <a:pt x="2706" y="3617"/>
                    <a:pt x="2888" y="3496"/>
                  </a:cubicBezTo>
                  <a:cubicBezTo>
                    <a:pt x="2980" y="3465"/>
                    <a:pt x="3071" y="3405"/>
                    <a:pt x="3162" y="3344"/>
                  </a:cubicBezTo>
                  <a:cubicBezTo>
                    <a:pt x="3344" y="3253"/>
                    <a:pt x="3527" y="3131"/>
                    <a:pt x="3709" y="3040"/>
                  </a:cubicBezTo>
                  <a:cubicBezTo>
                    <a:pt x="4439" y="2614"/>
                    <a:pt x="5168" y="2189"/>
                    <a:pt x="5898" y="1763"/>
                  </a:cubicBezTo>
                  <a:cubicBezTo>
                    <a:pt x="6293" y="1551"/>
                    <a:pt x="6293" y="1459"/>
                    <a:pt x="5928" y="1247"/>
                  </a:cubicBezTo>
                  <a:lnTo>
                    <a:pt x="4043" y="152"/>
                  </a:lnTo>
                  <a:cubicBezTo>
                    <a:pt x="3800" y="0"/>
                    <a:pt x="3588" y="0"/>
                    <a:pt x="3344" y="152"/>
                  </a:cubicBezTo>
                  <a:cubicBezTo>
                    <a:pt x="2828" y="456"/>
                    <a:pt x="2311" y="760"/>
                    <a:pt x="1794" y="1064"/>
                  </a:cubicBezTo>
                  <a:cubicBezTo>
                    <a:pt x="1277" y="1338"/>
                    <a:pt x="791" y="1642"/>
                    <a:pt x="274" y="19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7"/>
            <p:cNvSpPr/>
            <p:nvPr/>
          </p:nvSpPr>
          <p:spPr>
            <a:xfrm>
              <a:off x="2105680" y="3605626"/>
              <a:ext cx="175623" cy="102083"/>
            </a:xfrm>
            <a:custGeom>
              <a:avLst/>
              <a:gdLst/>
              <a:ahLst/>
              <a:cxnLst/>
              <a:rect l="l" t="t" r="r" b="b"/>
              <a:pathLst>
                <a:path w="5230" h="3040" extrusionOk="0">
                  <a:moveTo>
                    <a:pt x="1278" y="730"/>
                  </a:moveTo>
                  <a:cubicBezTo>
                    <a:pt x="913" y="942"/>
                    <a:pt x="548" y="1155"/>
                    <a:pt x="214" y="1368"/>
                  </a:cubicBezTo>
                  <a:cubicBezTo>
                    <a:pt x="1" y="1489"/>
                    <a:pt x="1" y="1611"/>
                    <a:pt x="183" y="1733"/>
                  </a:cubicBezTo>
                  <a:cubicBezTo>
                    <a:pt x="518" y="1915"/>
                    <a:pt x="882" y="2128"/>
                    <a:pt x="1217" y="2310"/>
                  </a:cubicBezTo>
                  <a:cubicBezTo>
                    <a:pt x="1551" y="2523"/>
                    <a:pt x="1885" y="2705"/>
                    <a:pt x="2220" y="2918"/>
                  </a:cubicBezTo>
                  <a:cubicBezTo>
                    <a:pt x="2433" y="3040"/>
                    <a:pt x="2645" y="3040"/>
                    <a:pt x="2889" y="2918"/>
                  </a:cubicBezTo>
                  <a:cubicBezTo>
                    <a:pt x="3253" y="2705"/>
                    <a:pt x="3588" y="2492"/>
                    <a:pt x="3952" y="2280"/>
                  </a:cubicBezTo>
                  <a:cubicBezTo>
                    <a:pt x="4317" y="2067"/>
                    <a:pt x="4682" y="1885"/>
                    <a:pt x="5016" y="1672"/>
                  </a:cubicBezTo>
                  <a:cubicBezTo>
                    <a:pt x="5229" y="1550"/>
                    <a:pt x="5229" y="1429"/>
                    <a:pt x="5047" y="1307"/>
                  </a:cubicBezTo>
                  <a:cubicBezTo>
                    <a:pt x="4348" y="912"/>
                    <a:pt x="3679" y="517"/>
                    <a:pt x="2980" y="122"/>
                  </a:cubicBezTo>
                  <a:cubicBezTo>
                    <a:pt x="2797" y="0"/>
                    <a:pt x="2585" y="0"/>
                    <a:pt x="2341" y="122"/>
                  </a:cubicBezTo>
                  <a:cubicBezTo>
                    <a:pt x="2007" y="334"/>
                    <a:pt x="1642" y="547"/>
                    <a:pt x="1278" y="7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7"/>
            <p:cNvSpPr/>
            <p:nvPr/>
          </p:nvSpPr>
          <p:spPr>
            <a:xfrm>
              <a:off x="1994426" y="3669901"/>
              <a:ext cx="175590" cy="102117"/>
            </a:xfrm>
            <a:custGeom>
              <a:avLst/>
              <a:gdLst/>
              <a:ahLst/>
              <a:cxnLst/>
              <a:rect l="l" t="t" r="r" b="b"/>
              <a:pathLst>
                <a:path w="5229" h="3041" extrusionOk="0">
                  <a:moveTo>
                    <a:pt x="1460" y="639"/>
                  </a:moveTo>
                  <a:lnTo>
                    <a:pt x="183" y="1369"/>
                  </a:lnTo>
                  <a:cubicBezTo>
                    <a:pt x="1" y="1490"/>
                    <a:pt x="1" y="1612"/>
                    <a:pt x="183" y="1734"/>
                  </a:cubicBezTo>
                  <a:cubicBezTo>
                    <a:pt x="852" y="2129"/>
                    <a:pt x="1551" y="2524"/>
                    <a:pt x="2220" y="2919"/>
                  </a:cubicBezTo>
                  <a:cubicBezTo>
                    <a:pt x="2432" y="3041"/>
                    <a:pt x="2645" y="3041"/>
                    <a:pt x="2888" y="2889"/>
                  </a:cubicBezTo>
                  <a:cubicBezTo>
                    <a:pt x="3253" y="2706"/>
                    <a:pt x="3588" y="2493"/>
                    <a:pt x="3952" y="2281"/>
                  </a:cubicBezTo>
                  <a:cubicBezTo>
                    <a:pt x="4317" y="2098"/>
                    <a:pt x="4651" y="1885"/>
                    <a:pt x="5016" y="1673"/>
                  </a:cubicBezTo>
                  <a:cubicBezTo>
                    <a:pt x="5229" y="1551"/>
                    <a:pt x="5229" y="1430"/>
                    <a:pt x="5016" y="1308"/>
                  </a:cubicBezTo>
                  <a:cubicBezTo>
                    <a:pt x="4682" y="1095"/>
                    <a:pt x="4347" y="913"/>
                    <a:pt x="4013" y="700"/>
                  </a:cubicBezTo>
                  <a:cubicBezTo>
                    <a:pt x="3679" y="518"/>
                    <a:pt x="3344" y="305"/>
                    <a:pt x="3010" y="123"/>
                  </a:cubicBezTo>
                  <a:cubicBezTo>
                    <a:pt x="2767" y="1"/>
                    <a:pt x="2584" y="1"/>
                    <a:pt x="2341" y="123"/>
                  </a:cubicBezTo>
                  <a:cubicBezTo>
                    <a:pt x="2037" y="305"/>
                    <a:pt x="1733" y="487"/>
                    <a:pt x="1460" y="6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7"/>
            <p:cNvSpPr/>
            <p:nvPr/>
          </p:nvSpPr>
          <p:spPr>
            <a:xfrm>
              <a:off x="1770910" y="3798517"/>
              <a:ext cx="176597" cy="102117"/>
            </a:xfrm>
            <a:custGeom>
              <a:avLst/>
              <a:gdLst/>
              <a:ahLst/>
              <a:cxnLst/>
              <a:rect l="l" t="t" r="r" b="b"/>
              <a:pathLst>
                <a:path w="5259" h="3041" extrusionOk="0">
                  <a:moveTo>
                    <a:pt x="760" y="1065"/>
                  </a:moveTo>
                  <a:cubicBezTo>
                    <a:pt x="578" y="1156"/>
                    <a:pt x="395" y="1247"/>
                    <a:pt x="243" y="1369"/>
                  </a:cubicBezTo>
                  <a:cubicBezTo>
                    <a:pt x="0" y="1490"/>
                    <a:pt x="0" y="1612"/>
                    <a:pt x="213" y="1733"/>
                  </a:cubicBezTo>
                  <a:cubicBezTo>
                    <a:pt x="882" y="2128"/>
                    <a:pt x="1550" y="2524"/>
                    <a:pt x="2249" y="2919"/>
                  </a:cubicBezTo>
                  <a:cubicBezTo>
                    <a:pt x="2462" y="3040"/>
                    <a:pt x="2675" y="3040"/>
                    <a:pt x="2888" y="2919"/>
                  </a:cubicBezTo>
                  <a:cubicBezTo>
                    <a:pt x="3253" y="2706"/>
                    <a:pt x="3617" y="2493"/>
                    <a:pt x="3952" y="2311"/>
                  </a:cubicBezTo>
                  <a:cubicBezTo>
                    <a:pt x="4316" y="2098"/>
                    <a:pt x="4681" y="1885"/>
                    <a:pt x="5015" y="1673"/>
                  </a:cubicBezTo>
                  <a:cubicBezTo>
                    <a:pt x="5228" y="1551"/>
                    <a:pt x="5259" y="1429"/>
                    <a:pt x="5046" y="1308"/>
                  </a:cubicBezTo>
                  <a:cubicBezTo>
                    <a:pt x="4377" y="913"/>
                    <a:pt x="3708" y="518"/>
                    <a:pt x="3009" y="122"/>
                  </a:cubicBezTo>
                  <a:cubicBezTo>
                    <a:pt x="2797" y="1"/>
                    <a:pt x="2584" y="1"/>
                    <a:pt x="2341" y="153"/>
                  </a:cubicBezTo>
                  <a:cubicBezTo>
                    <a:pt x="2158" y="244"/>
                    <a:pt x="1976" y="335"/>
                    <a:pt x="1824" y="457"/>
                  </a:cubicBezTo>
                  <a:cubicBezTo>
                    <a:pt x="1642" y="548"/>
                    <a:pt x="1459" y="670"/>
                    <a:pt x="1277" y="761"/>
                  </a:cubicBezTo>
                  <a:cubicBezTo>
                    <a:pt x="1094" y="852"/>
                    <a:pt x="912" y="943"/>
                    <a:pt x="760" y="10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7"/>
            <p:cNvSpPr/>
            <p:nvPr/>
          </p:nvSpPr>
          <p:spPr>
            <a:xfrm>
              <a:off x="1764764" y="3666845"/>
              <a:ext cx="622674" cy="360347"/>
            </a:xfrm>
            <a:custGeom>
              <a:avLst/>
              <a:gdLst/>
              <a:ahLst/>
              <a:cxnLst/>
              <a:rect l="l" t="t" r="r" b="b"/>
              <a:pathLst>
                <a:path w="18543" h="10731" extrusionOk="0">
                  <a:moveTo>
                    <a:pt x="274" y="9028"/>
                  </a:moveTo>
                  <a:cubicBezTo>
                    <a:pt x="1" y="9180"/>
                    <a:pt x="1" y="9271"/>
                    <a:pt x="244" y="9423"/>
                  </a:cubicBezTo>
                  <a:cubicBezTo>
                    <a:pt x="913" y="9819"/>
                    <a:pt x="1551" y="10183"/>
                    <a:pt x="2220" y="10578"/>
                  </a:cubicBezTo>
                  <a:cubicBezTo>
                    <a:pt x="2493" y="10730"/>
                    <a:pt x="2676" y="10730"/>
                    <a:pt x="2980" y="10548"/>
                  </a:cubicBezTo>
                  <a:cubicBezTo>
                    <a:pt x="5502" y="9089"/>
                    <a:pt x="8056" y="7600"/>
                    <a:pt x="10609" y="6141"/>
                  </a:cubicBezTo>
                  <a:cubicBezTo>
                    <a:pt x="13162" y="4682"/>
                    <a:pt x="15685" y="3192"/>
                    <a:pt x="18238" y="1733"/>
                  </a:cubicBezTo>
                  <a:cubicBezTo>
                    <a:pt x="18542" y="1551"/>
                    <a:pt x="18542" y="1460"/>
                    <a:pt x="18269" y="1277"/>
                  </a:cubicBezTo>
                  <a:cubicBezTo>
                    <a:pt x="17630" y="913"/>
                    <a:pt x="16962" y="548"/>
                    <a:pt x="16323" y="153"/>
                  </a:cubicBezTo>
                  <a:cubicBezTo>
                    <a:pt x="16050" y="1"/>
                    <a:pt x="15867" y="1"/>
                    <a:pt x="15594" y="183"/>
                  </a:cubicBezTo>
                  <a:cubicBezTo>
                    <a:pt x="10487" y="3132"/>
                    <a:pt x="5381" y="6080"/>
                    <a:pt x="274" y="90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7"/>
            <p:cNvSpPr/>
            <p:nvPr/>
          </p:nvSpPr>
          <p:spPr>
            <a:xfrm>
              <a:off x="2275131" y="3384124"/>
              <a:ext cx="176631" cy="102083"/>
            </a:xfrm>
            <a:custGeom>
              <a:avLst/>
              <a:gdLst/>
              <a:ahLst/>
              <a:cxnLst/>
              <a:rect l="l" t="t" r="r" b="b"/>
              <a:pathLst>
                <a:path w="5260" h="3040" extrusionOk="0">
                  <a:moveTo>
                    <a:pt x="1490" y="639"/>
                  </a:moveTo>
                  <a:cubicBezTo>
                    <a:pt x="1064" y="882"/>
                    <a:pt x="639" y="1125"/>
                    <a:pt x="244" y="1368"/>
                  </a:cubicBezTo>
                  <a:cubicBezTo>
                    <a:pt x="31" y="1490"/>
                    <a:pt x="1" y="1642"/>
                    <a:pt x="213" y="1763"/>
                  </a:cubicBezTo>
                  <a:cubicBezTo>
                    <a:pt x="882" y="2128"/>
                    <a:pt x="1551" y="2523"/>
                    <a:pt x="2220" y="2918"/>
                  </a:cubicBezTo>
                  <a:cubicBezTo>
                    <a:pt x="2463" y="3040"/>
                    <a:pt x="2675" y="3040"/>
                    <a:pt x="2919" y="2918"/>
                  </a:cubicBezTo>
                  <a:cubicBezTo>
                    <a:pt x="3253" y="2705"/>
                    <a:pt x="3618" y="2523"/>
                    <a:pt x="3982" y="2310"/>
                  </a:cubicBezTo>
                  <a:cubicBezTo>
                    <a:pt x="4317" y="2097"/>
                    <a:pt x="4682" y="1915"/>
                    <a:pt x="5016" y="1702"/>
                  </a:cubicBezTo>
                  <a:cubicBezTo>
                    <a:pt x="5259" y="1550"/>
                    <a:pt x="5259" y="1429"/>
                    <a:pt x="5046" y="1307"/>
                  </a:cubicBezTo>
                  <a:cubicBezTo>
                    <a:pt x="4712" y="1094"/>
                    <a:pt x="4347" y="912"/>
                    <a:pt x="4013" y="699"/>
                  </a:cubicBezTo>
                  <a:cubicBezTo>
                    <a:pt x="3679" y="517"/>
                    <a:pt x="3375" y="335"/>
                    <a:pt x="3040" y="152"/>
                  </a:cubicBezTo>
                  <a:cubicBezTo>
                    <a:pt x="2797" y="0"/>
                    <a:pt x="2584" y="0"/>
                    <a:pt x="2341" y="152"/>
                  </a:cubicBezTo>
                  <a:cubicBezTo>
                    <a:pt x="2068" y="304"/>
                    <a:pt x="1764" y="487"/>
                    <a:pt x="1490" y="6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7"/>
            <p:cNvSpPr/>
            <p:nvPr/>
          </p:nvSpPr>
          <p:spPr>
            <a:xfrm>
              <a:off x="2386385" y="3263668"/>
              <a:ext cx="273576" cy="158229"/>
            </a:xfrm>
            <a:custGeom>
              <a:avLst/>
              <a:gdLst/>
              <a:ahLst/>
              <a:cxnLst/>
              <a:rect l="l" t="t" r="r" b="b"/>
              <a:pathLst>
                <a:path w="8147" h="4712" extrusionOk="0">
                  <a:moveTo>
                    <a:pt x="5138" y="213"/>
                  </a:moveTo>
                  <a:cubicBezTo>
                    <a:pt x="5138" y="213"/>
                    <a:pt x="5138" y="213"/>
                    <a:pt x="5138" y="213"/>
                  </a:cubicBezTo>
                  <a:lnTo>
                    <a:pt x="2736" y="1611"/>
                  </a:lnTo>
                  <a:lnTo>
                    <a:pt x="305" y="3010"/>
                  </a:lnTo>
                  <a:cubicBezTo>
                    <a:pt x="1" y="3192"/>
                    <a:pt x="1" y="3283"/>
                    <a:pt x="305" y="3435"/>
                  </a:cubicBezTo>
                  <a:cubicBezTo>
                    <a:pt x="943" y="3830"/>
                    <a:pt x="1581" y="4195"/>
                    <a:pt x="2220" y="4560"/>
                  </a:cubicBezTo>
                  <a:cubicBezTo>
                    <a:pt x="2463" y="4712"/>
                    <a:pt x="2676" y="4712"/>
                    <a:pt x="2980" y="4560"/>
                  </a:cubicBezTo>
                  <a:cubicBezTo>
                    <a:pt x="3770" y="4074"/>
                    <a:pt x="4591" y="3618"/>
                    <a:pt x="5411" y="3131"/>
                  </a:cubicBezTo>
                  <a:cubicBezTo>
                    <a:pt x="6232" y="2675"/>
                    <a:pt x="7053" y="2189"/>
                    <a:pt x="7873" y="1733"/>
                  </a:cubicBezTo>
                  <a:cubicBezTo>
                    <a:pt x="8147" y="1581"/>
                    <a:pt x="8147" y="1429"/>
                    <a:pt x="7904" y="1308"/>
                  </a:cubicBezTo>
                  <a:cubicBezTo>
                    <a:pt x="7265" y="943"/>
                    <a:pt x="6627" y="578"/>
                    <a:pt x="6019" y="213"/>
                  </a:cubicBezTo>
                  <a:cubicBezTo>
                    <a:pt x="5654" y="1"/>
                    <a:pt x="5502" y="1"/>
                    <a:pt x="5138" y="2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7"/>
            <p:cNvSpPr/>
            <p:nvPr/>
          </p:nvSpPr>
          <p:spPr>
            <a:xfrm>
              <a:off x="2693619" y="3387180"/>
              <a:ext cx="178679" cy="103124"/>
            </a:xfrm>
            <a:custGeom>
              <a:avLst/>
              <a:gdLst/>
              <a:ahLst/>
              <a:cxnLst/>
              <a:rect l="l" t="t" r="r" b="b"/>
              <a:pathLst>
                <a:path w="5321" h="3071" extrusionOk="0">
                  <a:moveTo>
                    <a:pt x="274" y="1368"/>
                  </a:moveTo>
                  <a:cubicBezTo>
                    <a:pt x="1" y="1520"/>
                    <a:pt x="1" y="1642"/>
                    <a:pt x="244" y="1794"/>
                  </a:cubicBezTo>
                  <a:cubicBezTo>
                    <a:pt x="913" y="2158"/>
                    <a:pt x="1551" y="2554"/>
                    <a:pt x="2220" y="2949"/>
                  </a:cubicBezTo>
                  <a:cubicBezTo>
                    <a:pt x="2463" y="3070"/>
                    <a:pt x="2676" y="3070"/>
                    <a:pt x="2949" y="2918"/>
                  </a:cubicBezTo>
                  <a:cubicBezTo>
                    <a:pt x="3314" y="2706"/>
                    <a:pt x="3648" y="2523"/>
                    <a:pt x="4013" y="2310"/>
                  </a:cubicBezTo>
                  <a:lnTo>
                    <a:pt x="4712" y="1915"/>
                  </a:lnTo>
                  <a:cubicBezTo>
                    <a:pt x="4803" y="1855"/>
                    <a:pt x="4925" y="1763"/>
                    <a:pt x="5047" y="1703"/>
                  </a:cubicBezTo>
                  <a:cubicBezTo>
                    <a:pt x="5320" y="1551"/>
                    <a:pt x="5320" y="1429"/>
                    <a:pt x="5077" y="1307"/>
                  </a:cubicBezTo>
                  <a:cubicBezTo>
                    <a:pt x="4408" y="912"/>
                    <a:pt x="3770" y="517"/>
                    <a:pt x="3101" y="152"/>
                  </a:cubicBezTo>
                  <a:cubicBezTo>
                    <a:pt x="2858" y="0"/>
                    <a:pt x="2645" y="0"/>
                    <a:pt x="2372" y="152"/>
                  </a:cubicBezTo>
                  <a:cubicBezTo>
                    <a:pt x="1673" y="578"/>
                    <a:pt x="974" y="973"/>
                    <a:pt x="274" y="13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7"/>
            <p:cNvSpPr/>
            <p:nvPr/>
          </p:nvSpPr>
          <p:spPr>
            <a:xfrm>
              <a:off x="2163876" y="3448433"/>
              <a:ext cx="176597" cy="102083"/>
            </a:xfrm>
            <a:custGeom>
              <a:avLst/>
              <a:gdLst/>
              <a:ahLst/>
              <a:cxnLst/>
              <a:rect l="l" t="t" r="r" b="b"/>
              <a:pathLst>
                <a:path w="5259" h="3040" extrusionOk="0">
                  <a:moveTo>
                    <a:pt x="1308" y="760"/>
                  </a:moveTo>
                  <a:cubicBezTo>
                    <a:pt x="943" y="942"/>
                    <a:pt x="608" y="1155"/>
                    <a:pt x="244" y="1368"/>
                  </a:cubicBezTo>
                  <a:cubicBezTo>
                    <a:pt x="1" y="1490"/>
                    <a:pt x="1" y="1611"/>
                    <a:pt x="244" y="1763"/>
                  </a:cubicBezTo>
                  <a:cubicBezTo>
                    <a:pt x="578" y="1945"/>
                    <a:pt x="912" y="2128"/>
                    <a:pt x="1216" y="2341"/>
                  </a:cubicBezTo>
                  <a:cubicBezTo>
                    <a:pt x="1551" y="2523"/>
                    <a:pt x="1885" y="2705"/>
                    <a:pt x="2219" y="2918"/>
                  </a:cubicBezTo>
                  <a:cubicBezTo>
                    <a:pt x="2463" y="3040"/>
                    <a:pt x="2675" y="3040"/>
                    <a:pt x="2919" y="2888"/>
                  </a:cubicBezTo>
                  <a:cubicBezTo>
                    <a:pt x="3283" y="2705"/>
                    <a:pt x="3618" y="2493"/>
                    <a:pt x="3982" y="2310"/>
                  </a:cubicBezTo>
                  <a:cubicBezTo>
                    <a:pt x="4317" y="2097"/>
                    <a:pt x="4651" y="1915"/>
                    <a:pt x="5016" y="1702"/>
                  </a:cubicBezTo>
                  <a:cubicBezTo>
                    <a:pt x="5259" y="1550"/>
                    <a:pt x="5259" y="1429"/>
                    <a:pt x="5016" y="1307"/>
                  </a:cubicBezTo>
                  <a:cubicBezTo>
                    <a:pt x="4377" y="912"/>
                    <a:pt x="3709" y="517"/>
                    <a:pt x="3040" y="152"/>
                  </a:cubicBezTo>
                  <a:cubicBezTo>
                    <a:pt x="2797" y="0"/>
                    <a:pt x="2615" y="0"/>
                    <a:pt x="2341" y="152"/>
                  </a:cubicBezTo>
                  <a:cubicBezTo>
                    <a:pt x="1976" y="365"/>
                    <a:pt x="1642" y="547"/>
                    <a:pt x="1308" y="7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7"/>
            <p:cNvSpPr/>
            <p:nvPr/>
          </p:nvSpPr>
          <p:spPr>
            <a:xfrm>
              <a:off x="2328222" y="3475969"/>
              <a:ext cx="176597" cy="103124"/>
            </a:xfrm>
            <a:custGeom>
              <a:avLst/>
              <a:gdLst/>
              <a:ahLst/>
              <a:cxnLst/>
              <a:rect l="l" t="t" r="r" b="b"/>
              <a:pathLst>
                <a:path w="5259" h="3071" extrusionOk="0">
                  <a:moveTo>
                    <a:pt x="1277" y="761"/>
                  </a:moveTo>
                  <a:cubicBezTo>
                    <a:pt x="942" y="973"/>
                    <a:pt x="608" y="1186"/>
                    <a:pt x="243" y="1369"/>
                  </a:cubicBezTo>
                  <a:cubicBezTo>
                    <a:pt x="0" y="1521"/>
                    <a:pt x="0" y="1642"/>
                    <a:pt x="243" y="1764"/>
                  </a:cubicBezTo>
                  <a:cubicBezTo>
                    <a:pt x="578" y="1977"/>
                    <a:pt x="912" y="2159"/>
                    <a:pt x="1216" y="2341"/>
                  </a:cubicBezTo>
                  <a:cubicBezTo>
                    <a:pt x="1550" y="2524"/>
                    <a:pt x="1885" y="2736"/>
                    <a:pt x="2219" y="2919"/>
                  </a:cubicBezTo>
                  <a:cubicBezTo>
                    <a:pt x="2462" y="3071"/>
                    <a:pt x="2675" y="3071"/>
                    <a:pt x="2918" y="2919"/>
                  </a:cubicBezTo>
                  <a:cubicBezTo>
                    <a:pt x="3617" y="2524"/>
                    <a:pt x="4286" y="2128"/>
                    <a:pt x="4985" y="1733"/>
                  </a:cubicBezTo>
                  <a:cubicBezTo>
                    <a:pt x="5259" y="1551"/>
                    <a:pt x="5259" y="1460"/>
                    <a:pt x="4985" y="1277"/>
                  </a:cubicBezTo>
                  <a:cubicBezTo>
                    <a:pt x="4347" y="913"/>
                    <a:pt x="3708" y="548"/>
                    <a:pt x="3070" y="153"/>
                  </a:cubicBezTo>
                  <a:cubicBezTo>
                    <a:pt x="2797" y="1"/>
                    <a:pt x="2614" y="1"/>
                    <a:pt x="2341" y="153"/>
                  </a:cubicBezTo>
                  <a:cubicBezTo>
                    <a:pt x="1976" y="366"/>
                    <a:pt x="1642" y="578"/>
                    <a:pt x="1277" y="76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7"/>
            <p:cNvSpPr/>
            <p:nvPr/>
          </p:nvSpPr>
          <p:spPr>
            <a:xfrm>
              <a:off x="2439477" y="3325928"/>
              <a:ext cx="326633" cy="188854"/>
            </a:xfrm>
            <a:custGeom>
              <a:avLst/>
              <a:gdLst/>
              <a:ahLst/>
              <a:cxnLst/>
              <a:rect l="l" t="t" r="r" b="b"/>
              <a:pathLst>
                <a:path w="9727" h="5624" extrusionOk="0">
                  <a:moveTo>
                    <a:pt x="304" y="3891"/>
                  </a:moveTo>
                  <a:cubicBezTo>
                    <a:pt x="0" y="4074"/>
                    <a:pt x="0" y="4165"/>
                    <a:pt x="274" y="4347"/>
                  </a:cubicBezTo>
                  <a:cubicBezTo>
                    <a:pt x="912" y="4712"/>
                    <a:pt x="1551" y="5077"/>
                    <a:pt x="2158" y="5441"/>
                  </a:cubicBezTo>
                  <a:cubicBezTo>
                    <a:pt x="2493" y="5624"/>
                    <a:pt x="2675" y="5624"/>
                    <a:pt x="3010" y="5411"/>
                  </a:cubicBezTo>
                  <a:cubicBezTo>
                    <a:pt x="4073" y="4803"/>
                    <a:pt x="5137" y="4195"/>
                    <a:pt x="6201" y="3587"/>
                  </a:cubicBezTo>
                  <a:cubicBezTo>
                    <a:pt x="7265" y="2979"/>
                    <a:pt x="8329" y="2341"/>
                    <a:pt x="9423" y="1733"/>
                  </a:cubicBezTo>
                  <a:cubicBezTo>
                    <a:pt x="9727" y="1551"/>
                    <a:pt x="9727" y="1429"/>
                    <a:pt x="9423" y="1247"/>
                  </a:cubicBezTo>
                  <a:cubicBezTo>
                    <a:pt x="8785" y="882"/>
                    <a:pt x="8177" y="517"/>
                    <a:pt x="7538" y="153"/>
                  </a:cubicBezTo>
                  <a:cubicBezTo>
                    <a:pt x="7265" y="1"/>
                    <a:pt x="7052" y="1"/>
                    <a:pt x="6779" y="153"/>
                  </a:cubicBezTo>
                  <a:cubicBezTo>
                    <a:pt x="4620" y="1399"/>
                    <a:pt x="2462" y="2645"/>
                    <a:pt x="304" y="389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7"/>
            <p:cNvSpPr/>
            <p:nvPr/>
          </p:nvSpPr>
          <p:spPr>
            <a:xfrm>
              <a:off x="2310861" y="3203457"/>
              <a:ext cx="243992" cy="139861"/>
            </a:xfrm>
            <a:custGeom>
              <a:avLst/>
              <a:gdLst/>
              <a:ahLst/>
              <a:cxnLst/>
              <a:rect l="l" t="t" r="r" b="b"/>
              <a:pathLst>
                <a:path w="7266" h="4165" extrusionOk="0">
                  <a:moveTo>
                    <a:pt x="1885" y="1520"/>
                  </a:moveTo>
                  <a:cubicBezTo>
                    <a:pt x="1338" y="1854"/>
                    <a:pt x="760" y="2158"/>
                    <a:pt x="213" y="2493"/>
                  </a:cubicBezTo>
                  <a:cubicBezTo>
                    <a:pt x="0" y="2614"/>
                    <a:pt x="0" y="2766"/>
                    <a:pt x="183" y="2857"/>
                  </a:cubicBezTo>
                  <a:cubicBezTo>
                    <a:pt x="852" y="3253"/>
                    <a:pt x="1551" y="3678"/>
                    <a:pt x="2250" y="4073"/>
                  </a:cubicBezTo>
                  <a:cubicBezTo>
                    <a:pt x="2432" y="4164"/>
                    <a:pt x="2675" y="4164"/>
                    <a:pt x="2918" y="4012"/>
                  </a:cubicBezTo>
                  <a:cubicBezTo>
                    <a:pt x="3587" y="3648"/>
                    <a:pt x="4256" y="3253"/>
                    <a:pt x="4955" y="2857"/>
                  </a:cubicBezTo>
                  <a:cubicBezTo>
                    <a:pt x="5593" y="2493"/>
                    <a:pt x="6232" y="2097"/>
                    <a:pt x="6870" y="1733"/>
                  </a:cubicBezTo>
                  <a:cubicBezTo>
                    <a:pt x="7265" y="1520"/>
                    <a:pt x="7265" y="1429"/>
                    <a:pt x="6900" y="1216"/>
                  </a:cubicBezTo>
                  <a:cubicBezTo>
                    <a:pt x="6505" y="1003"/>
                    <a:pt x="6080" y="760"/>
                    <a:pt x="5684" y="547"/>
                  </a:cubicBezTo>
                  <a:cubicBezTo>
                    <a:pt x="5441" y="395"/>
                    <a:pt x="5229" y="274"/>
                    <a:pt x="4985" y="122"/>
                  </a:cubicBezTo>
                  <a:cubicBezTo>
                    <a:pt x="4742" y="0"/>
                    <a:pt x="4560" y="0"/>
                    <a:pt x="4286" y="152"/>
                  </a:cubicBezTo>
                  <a:cubicBezTo>
                    <a:pt x="3496" y="608"/>
                    <a:pt x="2706" y="1064"/>
                    <a:pt x="1885" y="15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7"/>
            <p:cNvSpPr/>
            <p:nvPr/>
          </p:nvSpPr>
          <p:spPr>
            <a:xfrm>
              <a:off x="1970953" y="3436175"/>
              <a:ext cx="177638" cy="103124"/>
            </a:xfrm>
            <a:custGeom>
              <a:avLst/>
              <a:gdLst/>
              <a:ahLst/>
              <a:cxnLst/>
              <a:rect l="l" t="t" r="r" b="b"/>
              <a:pathLst>
                <a:path w="5290" h="3071" extrusionOk="0">
                  <a:moveTo>
                    <a:pt x="1308" y="760"/>
                  </a:moveTo>
                  <a:cubicBezTo>
                    <a:pt x="943" y="973"/>
                    <a:pt x="578" y="1186"/>
                    <a:pt x="213" y="1399"/>
                  </a:cubicBezTo>
                  <a:cubicBezTo>
                    <a:pt x="1" y="1520"/>
                    <a:pt x="1" y="1642"/>
                    <a:pt x="213" y="1763"/>
                  </a:cubicBezTo>
                  <a:cubicBezTo>
                    <a:pt x="548" y="1976"/>
                    <a:pt x="882" y="2158"/>
                    <a:pt x="1217" y="2371"/>
                  </a:cubicBezTo>
                  <a:cubicBezTo>
                    <a:pt x="1551" y="2554"/>
                    <a:pt x="1885" y="2736"/>
                    <a:pt x="2220" y="2949"/>
                  </a:cubicBezTo>
                  <a:cubicBezTo>
                    <a:pt x="2463" y="3070"/>
                    <a:pt x="2676" y="3070"/>
                    <a:pt x="2919" y="2918"/>
                  </a:cubicBezTo>
                  <a:cubicBezTo>
                    <a:pt x="3283" y="2736"/>
                    <a:pt x="3618" y="2523"/>
                    <a:pt x="3983" y="2310"/>
                  </a:cubicBezTo>
                  <a:cubicBezTo>
                    <a:pt x="4347" y="2098"/>
                    <a:pt x="4712" y="1885"/>
                    <a:pt x="5046" y="1703"/>
                  </a:cubicBezTo>
                  <a:cubicBezTo>
                    <a:pt x="5290" y="1551"/>
                    <a:pt x="5290" y="1429"/>
                    <a:pt x="5077" y="1307"/>
                  </a:cubicBezTo>
                  <a:cubicBezTo>
                    <a:pt x="4408" y="912"/>
                    <a:pt x="3739" y="517"/>
                    <a:pt x="3040" y="122"/>
                  </a:cubicBezTo>
                  <a:cubicBezTo>
                    <a:pt x="2858" y="0"/>
                    <a:pt x="2615" y="0"/>
                    <a:pt x="2402" y="122"/>
                  </a:cubicBezTo>
                  <a:cubicBezTo>
                    <a:pt x="2037" y="335"/>
                    <a:pt x="1672" y="547"/>
                    <a:pt x="1308" y="7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7"/>
            <p:cNvSpPr/>
            <p:nvPr/>
          </p:nvSpPr>
          <p:spPr>
            <a:xfrm>
              <a:off x="1842337" y="3304503"/>
              <a:ext cx="147013" cy="84756"/>
            </a:xfrm>
            <a:custGeom>
              <a:avLst/>
              <a:gdLst/>
              <a:ahLst/>
              <a:cxnLst/>
              <a:rect l="l" t="t" r="r" b="b"/>
              <a:pathLst>
                <a:path w="4378" h="2524" extrusionOk="0">
                  <a:moveTo>
                    <a:pt x="1399" y="821"/>
                  </a:moveTo>
                  <a:cubicBezTo>
                    <a:pt x="1004" y="1034"/>
                    <a:pt x="609" y="1277"/>
                    <a:pt x="244" y="1490"/>
                  </a:cubicBezTo>
                  <a:cubicBezTo>
                    <a:pt x="1" y="1611"/>
                    <a:pt x="1" y="1733"/>
                    <a:pt x="214" y="1854"/>
                  </a:cubicBezTo>
                  <a:cubicBezTo>
                    <a:pt x="518" y="2037"/>
                    <a:pt x="852" y="2219"/>
                    <a:pt x="1186" y="2432"/>
                  </a:cubicBezTo>
                  <a:cubicBezTo>
                    <a:pt x="1369" y="2523"/>
                    <a:pt x="1581" y="2523"/>
                    <a:pt x="1794" y="2402"/>
                  </a:cubicBezTo>
                  <a:cubicBezTo>
                    <a:pt x="1916" y="2341"/>
                    <a:pt x="2037" y="2250"/>
                    <a:pt x="2189" y="2189"/>
                  </a:cubicBezTo>
                  <a:lnTo>
                    <a:pt x="2949" y="1733"/>
                  </a:lnTo>
                  <a:lnTo>
                    <a:pt x="3740" y="1277"/>
                  </a:lnTo>
                  <a:cubicBezTo>
                    <a:pt x="3861" y="1186"/>
                    <a:pt x="3983" y="1125"/>
                    <a:pt x="4135" y="1064"/>
                  </a:cubicBezTo>
                  <a:cubicBezTo>
                    <a:pt x="4347" y="912"/>
                    <a:pt x="4378" y="791"/>
                    <a:pt x="4135" y="669"/>
                  </a:cubicBezTo>
                  <a:cubicBezTo>
                    <a:pt x="3831" y="487"/>
                    <a:pt x="3527" y="304"/>
                    <a:pt x="3223" y="122"/>
                  </a:cubicBezTo>
                  <a:cubicBezTo>
                    <a:pt x="2980" y="0"/>
                    <a:pt x="2797" y="0"/>
                    <a:pt x="2554" y="152"/>
                  </a:cubicBezTo>
                  <a:cubicBezTo>
                    <a:pt x="2159" y="365"/>
                    <a:pt x="1794" y="608"/>
                    <a:pt x="1399" y="8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7"/>
            <p:cNvSpPr/>
            <p:nvPr/>
          </p:nvSpPr>
          <p:spPr>
            <a:xfrm>
              <a:off x="1723930" y="3372875"/>
              <a:ext cx="147013" cy="84756"/>
            </a:xfrm>
            <a:custGeom>
              <a:avLst/>
              <a:gdLst/>
              <a:ahLst/>
              <a:cxnLst/>
              <a:rect l="l" t="t" r="r" b="b"/>
              <a:pathLst>
                <a:path w="4378" h="2524" extrusionOk="0">
                  <a:moveTo>
                    <a:pt x="1430" y="791"/>
                  </a:moveTo>
                  <a:cubicBezTo>
                    <a:pt x="1034" y="1034"/>
                    <a:pt x="639" y="1247"/>
                    <a:pt x="244" y="1490"/>
                  </a:cubicBezTo>
                  <a:cubicBezTo>
                    <a:pt x="31" y="1612"/>
                    <a:pt x="1" y="1733"/>
                    <a:pt x="214" y="1855"/>
                  </a:cubicBezTo>
                  <a:cubicBezTo>
                    <a:pt x="518" y="2037"/>
                    <a:pt x="852" y="2220"/>
                    <a:pt x="1156" y="2402"/>
                  </a:cubicBezTo>
                  <a:cubicBezTo>
                    <a:pt x="1369" y="2524"/>
                    <a:pt x="1582" y="2524"/>
                    <a:pt x="1825" y="2372"/>
                  </a:cubicBezTo>
                  <a:cubicBezTo>
                    <a:pt x="1946" y="2311"/>
                    <a:pt x="2068" y="2220"/>
                    <a:pt x="2220" y="2159"/>
                  </a:cubicBezTo>
                  <a:cubicBezTo>
                    <a:pt x="2463" y="2007"/>
                    <a:pt x="2706" y="1855"/>
                    <a:pt x="2980" y="1703"/>
                  </a:cubicBezTo>
                  <a:lnTo>
                    <a:pt x="3770" y="1277"/>
                  </a:lnTo>
                  <a:cubicBezTo>
                    <a:pt x="3892" y="1186"/>
                    <a:pt x="4013" y="1125"/>
                    <a:pt x="4135" y="1034"/>
                  </a:cubicBezTo>
                  <a:cubicBezTo>
                    <a:pt x="4378" y="913"/>
                    <a:pt x="4378" y="791"/>
                    <a:pt x="4165" y="670"/>
                  </a:cubicBezTo>
                  <a:cubicBezTo>
                    <a:pt x="3861" y="487"/>
                    <a:pt x="3527" y="305"/>
                    <a:pt x="3223" y="122"/>
                  </a:cubicBezTo>
                  <a:cubicBezTo>
                    <a:pt x="3010" y="1"/>
                    <a:pt x="2797" y="1"/>
                    <a:pt x="2585" y="122"/>
                  </a:cubicBezTo>
                  <a:cubicBezTo>
                    <a:pt x="2189" y="366"/>
                    <a:pt x="1794" y="578"/>
                    <a:pt x="1430" y="79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7"/>
            <p:cNvSpPr/>
            <p:nvPr/>
          </p:nvSpPr>
          <p:spPr>
            <a:xfrm>
              <a:off x="1816815" y="3402493"/>
              <a:ext cx="178679" cy="103124"/>
            </a:xfrm>
            <a:custGeom>
              <a:avLst/>
              <a:gdLst/>
              <a:ahLst/>
              <a:cxnLst/>
              <a:rect l="l" t="t" r="r" b="b"/>
              <a:pathLst>
                <a:path w="5321" h="3071" extrusionOk="0">
                  <a:moveTo>
                    <a:pt x="2372" y="152"/>
                  </a:moveTo>
                  <a:cubicBezTo>
                    <a:pt x="2645" y="0"/>
                    <a:pt x="2858" y="0"/>
                    <a:pt x="3101" y="122"/>
                  </a:cubicBezTo>
                  <a:cubicBezTo>
                    <a:pt x="3436" y="335"/>
                    <a:pt x="3770" y="517"/>
                    <a:pt x="4074" y="699"/>
                  </a:cubicBezTo>
                  <a:cubicBezTo>
                    <a:pt x="4408" y="882"/>
                    <a:pt x="4743" y="1095"/>
                    <a:pt x="5047" y="1277"/>
                  </a:cubicBezTo>
                  <a:cubicBezTo>
                    <a:pt x="5320" y="1429"/>
                    <a:pt x="5320" y="1550"/>
                    <a:pt x="5047" y="1702"/>
                  </a:cubicBezTo>
                  <a:cubicBezTo>
                    <a:pt x="4348" y="2098"/>
                    <a:pt x="3648" y="2493"/>
                    <a:pt x="2949" y="2888"/>
                  </a:cubicBezTo>
                  <a:cubicBezTo>
                    <a:pt x="2676" y="3070"/>
                    <a:pt x="2493" y="3070"/>
                    <a:pt x="2220" y="2918"/>
                  </a:cubicBezTo>
                  <a:cubicBezTo>
                    <a:pt x="1551" y="2523"/>
                    <a:pt x="913" y="2158"/>
                    <a:pt x="275" y="1763"/>
                  </a:cubicBezTo>
                  <a:cubicBezTo>
                    <a:pt x="1" y="1642"/>
                    <a:pt x="1" y="1520"/>
                    <a:pt x="275" y="1338"/>
                  </a:cubicBezTo>
                  <a:cubicBezTo>
                    <a:pt x="974" y="943"/>
                    <a:pt x="1673" y="547"/>
                    <a:pt x="2372" y="152"/>
                  </a:cubicBezTo>
                  <a:close/>
                  <a:moveTo>
                    <a:pt x="3466" y="2098"/>
                  </a:moveTo>
                  <a:lnTo>
                    <a:pt x="3466" y="2098"/>
                  </a:lnTo>
                  <a:lnTo>
                    <a:pt x="3436" y="2098"/>
                  </a:lnTo>
                  <a:lnTo>
                    <a:pt x="3466" y="209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7"/>
            <p:cNvSpPr/>
            <p:nvPr/>
          </p:nvSpPr>
          <p:spPr>
            <a:xfrm>
              <a:off x="1606564" y="3440239"/>
              <a:ext cx="147013" cy="84756"/>
            </a:xfrm>
            <a:custGeom>
              <a:avLst/>
              <a:gdLst/>
              <a:ahLst/>
              <a:cxnLst/>
              <a:rect l="l" t="t" r="r" b="b"/>
              <a:pathLst>
                <a:path w="4378" h="2524" extrusionOk="0">
                  <a:moveTo>
                    <a:pt x="274" y="1490"/>
                  </a:moveTo>
                  <a:cubicBezTo>
                    <a:pt x="0" y="1612"/>
                    <a:pt x="0" y="1734"/>
                    <a:pt x="244" y="1885"/>
                  </a:cubicBezTo>
                  <a:cubicBezTo>
                    <a:pt x="548" y="2068"/>
                    <a:pt x="821" y="2220"/>
                    <a:pt x="1125" y="2402"/>
                  </a:cubicBezTo>
                  <a:cubicBezTo>
                    <a:pt x="1368" y="2524"/>
                    <a:pt x="1581" y="2524"/>
                    <a:pt x="1824" y="2372"/>
                  </a:cubicBezTo>
                  <a:cubicBezTo>
                    <a:pt x="2584" y="1946"/>
                    <a:pt x="3344" y="1521"/>
                    <a:pt x="4073" y="1065"/>
                  </a:cubicBezTo>
                  <a:cubicBezTo>
                    <a:pt x="4377" y="913"/>
                    <a:pt x="4377" y="822"/>
                    <a:pt x="4104" y="639"/>
                  </a:cubicBezTo>
                  <a:cubicBezTo>
                    <a:pt x="3830" y="487"/>
                    <a:pt x="3526" y="305"/>
                    <a:pt x="3222" y="153"/>
                  </a:cubicBezTo>
                  <a:cubicBezTo>
                    <a:pt x="3010" y="1"/>
                    <a:pt x="2797" y="1"/>
                    <a:pt x="2554" y="153"/>
                  </a:cubicBezTo>
                  <a:cubicBezTo>
                    <a:pt x="2189" y="366"/>
                    <a:pt x="1794" y="578"/>
                    <a:pt x="1429" y="822"/>
                  </a:cubicBezTo>
                  <a:cubicBezTo>
                    <a:pt x="1034" y="1034"/>
                    <a:pt x="639" y="1247"/>
                    <a:pt x="274" y="14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7"/>
            <p:cNvSpPr/>
            <p:nvPr/>
          </p:nvSpPr>
          <p:spPr>
            <a:xfrm>
              <a:off x="1704553" y="3467809"/>
              <a:ext cx="177638" cy="103124"/>
            </a:xfrm>
            <a:custGeom>
              <a:avLst/>
              <a:gdLst/>
              <a:ahLst/>
              <a:cxnLst/>
              <a:rect l="l" t="t" r="r" b="b"/>
              <a:pathLst>
                <a:path w="5290" h="3071" extrusionOk="0">
                  <a:moveTo>
                    <a:pt x="1307" y="761"/>
                  </a:moveTo>
                  <a:cubicBezTo>
                    <a:pt x="943" y="973"/>
                    <a:pt x="608" y="1156"/>
                    <a:pt x="244" y="1368"/>
                  </a:cubicBezTo>
                  <a:cubicBezTo>
                    <a:pt x="0" y="1520"/>
                    <a:pt x="0" y="1642"/>
                    <a:pt x="213" y="1764"/>
                  </a:cubicBezTo>
                  <a:cubicBezTo>
                    <a:pt x="548" y="1976"/>
                    <a:pt x="882" y="2159"/>
                    <a:pt x="1216" y="2341"/>
                  </a:cubicBezTo>
                  <a:cubicBezTo>
                    <a:pt x="1551" y="2554"/>
                    <a:pt x="1885" y="2736"/>
                    <a:pt x="2219" y="2919"/>
                  </a:cubicBezTo>
                  <a:cubicBezTo>
                    <a:pt x="2462" y="3071"/>
                    <a:pt x="2645" y="3071"/>
                    <a:pt x="2918" y="2919"/>
                  </a:cubicBezTo>
                  <a:cubicBezTo>
                    <a:pt x="3253" y="2706"/>
                    <a:pt x="3618" y="2493"/>
                    <a:pt x="3982" y="2311"/>
                  </a:cubicBezTo>
                  <a:cubicBezTo>
                    <a:pt x="4317" y="2098"/>
                    <a:pt x="4681" y="1885"/>
                    <a:pt x="5016" y="1703"/>
                  </a:cubicBezTo>
                  <a:cubicBezTo>
                    <a:pt x="5289" y="1520"/>
                    <a:pt x="5289" y="1429"/>
                    <a:pt x="5046" y="1277"/>
                  </a:cubicBezTo>
                  <a:cubicBezTo>
                    <a:pt x="4408" y="882"/>
                    <a:pt x="3739" y="517"/>
                    <a:pt x="3101" y="122"/>
                  </a:cubicBezTo>
                  <a:cubicBezTo>
                    <a:pt x="2827" y="1"/>
                    <a:pt x="2645" y="1"/>
                    <a:pt x="2371" y="153"/>
                  </a:cubicBezTo>
                  <a:cubicBezTo>
                    <a:pt x="2007" y="335"/>
                    <a:pt x="1642" y="548"/>
                    <a:pt x="1307" y="76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7"/>
            <p:cNvSpPr/>
            <p:nvPr/>
          </p:nvSpPr>
          <p:spPr>
            <a:xfrm>
              <a:off x="1930118" y="3337178"/>
              <a:ext cx="178679" cy="103091"/>
            </a:xfrm>
            <a:custGeom>
              <a:avLst/>
              <a:gdLst/>
              <a:ahLst/>
              <a:cxnLst/>
              <a:rect l="l" t="t" r="r" b="b"/>
              <a:pathLst>
                <a:path w="5321" h="3070" extrusionOk="0">
                  <a:moveTo>
                    <a:pt x="1338" y="760"/>
                  </a:moveTo>
                  <a:cubicBezTo>
                    <a:pt x="974" y="942"/>
                    <a:pt x="609" y="1155"/>
                    <a:pt x="274" y="1368"/>
                  </a:cubicBezTo>
                  <a:cubicBezTo>
                    <a:pt x="31" y="1520"/>
                    <a:pt x="1" y="1641"/>
                    <a:pt x="244" y="1763"/>
                  </a:cubicBezTo>
                  <a:cubicBezTo>
                    <a:pt x="913" y="2158"/>
                    <a:pt x="1551" y="2523"/>
                    <a:pt x="2220" y="2918"/>
                  </a:cubicBezTo>
                  <a:cubicBezTo>
                    <a:pt x="2463" y="3070"/>
                    <a:pt x="2676" y="3070"/>
                    <a:pt x="2919" y="2918"/>
                  </a:cubicBezTo>
                  <a:lnTo>
                    <a:pt x="3983" y="2310"/>
                  </a:lnTo>
                  <a:cubicBezTo>
                    <a:pt x="4317" y="2097"/>
                    <a:pt x="4682" y="1915"/>
                    <a:pt x="5016" y="1702"/>
                  </a:cubicBezTo>
                  <a:cubicBezTo>
                    <a:pt x="5320" y="1520"/>
                    <a:pt x="5320" y="1429"/>
                    <a:pt x="5047" y="1277"/>
                  </a:cubicBezTo>
                  <a:cubicBezTo>
                    <a:pt x="4712" y="1094"/>
                    <a:pt x="4408" y="881"/>
                    <a:pt x="4074" y="699"/>
                  </a:cubicBezTo>
                  <a:cubicBezTo>
                    <a:pt x="3740" y="517"/>
                    <a:pt x="3405" y="304"/>
                    <a:pt x="3071" y="122"/>
                  </a:cubicBezTo>
                  <a:cubicBezTo>
                    <a:pt x="2828" y="0"/>
                    <a:pt x="2645" y="0"/>
                    <a:pt x="2402" y="122"/>
                  </a:cubicBezTo>
                  <a:cubicBezTo>
                    <a:pt x="2037" y="334"/>
                    <a:pt x="1673" y="547"/>
                    <a:pt x="1338" y="7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7"/>
            <p:cNvSpPr/>
            <p:nvPr/>
          </p:nvSpPr>
          <p:spPr>
            <a:xfrm>
              <a:off x="2043421" y="3271829"/>
              <a:ext cx="178679" cy="103124"/>
            </a:xfrm>
            <a:custGeom>
              <a:avLst/>
              <a:gdLst/>
              <a:ahLst/>
              <a:cxnLst/>
              <a:rect l="l" t="t" r="r" b="b"/>
              <a:pathLst>
                <a:path w="5321" h="3071" extrusionOk="0">
                  <a:moveTo>
                    <a:pt x="2341" y="153"/>
                  </a:moveTo>
                  <a:cubicBezTo>
                    <a:pt x="1673" y="548"/>
                    <a:pt x="973" y="973"/>
                    <a:pt x="274" y="1368"/>
                  </a:cubicBezTo>
                  <a:cubicBezTo>
                    <a:pt x="1" y="1520"/>
                    <a:pt x="1" y="1642"/>
                    <a:pt x="244" y="1794"/>
                  </a:cubicBezTo>
                  <a:cubicBezTo>
                    <a:pt x="578" y="1976"/>
                    <a:pt x="913" y="2159"/>
                    <a:pt x="1217" y="2341"/>
                  </a:cubicBezTo>
                  <a:cubicBezTo>
                    <a:pt x="1551" y="2554"/>
                    <a:pt x="1885" y="2736"/>
                    <a:pt x="2189" y="2919"/>
                  </a:cubicBezTo>
                  <a:cubicBezTo>
                    <a:pt x="2463" y="3071"/>
                    <a:pt x="2645" y="3071"/>
                    <a:pt x="2949" y="2919"/>
                  </a:cubicBezTo>
                  <a:cubicBezTo>
                    <a:pt x="3284" y="2706"/>
                    <a:pt x="3648" y="2524"/>
                    <a:pt x="3983" y="2311"/>
                  </a:cubicBezTo>
                  <a:cubicBezTo>
                    <a:pt x="4317" y="2098"/>
                    <a:pt x="4682" y="1916"/>
                    <a:pt x="5016" y="1703"/>
                  </a:cubicBezTo>
                  <a:cubicBezTo>
                    <a:pt x="5320" y="1551"/>
                    <a:pt x="5320" y="1429"/>
                    <a:pt x="5047" y="1277"/>
                  </a:cubicBezTo>
                  <a:cubicBezTo>
                    <a:pt x="4408" y="913"/>
                    <a:pt x="3739" y="517"/>
                    <a:pt x="3101" y="153"/>
                  </a:cubicBezTo>
                  <a:cubicBezTo>
                    <a:pt x="2828" y="1"/>
                    <a:pt x="2645" y="1"/>
                    <a:pt x="2341" y="1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7"/>
            <p:cNvSpPr/>
            <p:nvPr/>
          </p:nvSpPr>
          <p:spPr>
            <a:xfrm>
              <a:off x="2197558" y="3306552"/>
              <a:ext cx="177638" cy="102083"/>
            </a:xfrm>
            <a:custGeom>
              <a:avLst/>
              <a:gdLst/>
              <a:ahLst/>
              <a:cxnLst/>
              <a:rect l="l" t="t" r="r" b="b"/>
              <a:pathLst>
                <a:path w="5290" h="3040" extrusionOk="0">
                  <a:moveTo>
                    <a:pt x="1460" y="638"/>
                  </a:moveTo>
                  <a:cubicBezTo>
                    <a:pt x="1034" y="882"/>
                    <a:pt x="639" y="1125"/>
                    <a:pt x="213" y="1368"/>
                  </a:cubicBezTo>
                  <a:cubicBezTo>
                    <a:pt x="1" y="1490"/>
                    <a:pt x="1" y="1611"/>
                    <a:pt x="213" y="1763"/>
                  </a:cubicBezTo>
                  <a:cubicBezTo>
                    <a:pt x="548" y="1945"/>
                    <a:pt x="882" y="2158"/>
                    <a:pt x="1216" y="2341"/>
                  </a:cubicBezTo>
                  <a:cubicBezTo>
                    <a:pt x="1551" y="2523"/>
                    <a:pt x="1885" y="2736"/>
                    <a:pt x="2219" y="2918"/>
                  </a:cubicBezTo>
                  <a:cubicBezTo>
                    <a:pt x="2463" y="3040"/>
                    <a:pt x="2645" y="3040"/>
                    <a:pt x="2888" y="2918"/>
                  </a:cubicBezTo>
                  <a:cubicBezTo>
                    <a:pt x="3618" y="2493"/>
                    <a:pt x="4347" y="2097"/>
                    <a:pt x="5046" y="1672"/>
                  </a:cubicBezTo>
                  <a:cubicBezTo>
                    <a:pt x="5289" y="1520"/>
                    <a:pt x="5289" y="1398"/>
                    <a:pt x="5077" y="1277"/>
                  </a:cubicBezTo>
                  <a:cubicBezTo>
                    <a:pt x="4408" y="882"/>
                    <a:pt x="3739" y="486"/>
                    <a:pt x="3071" y="122"/>
                  </a:cubicBezTo>
                  <a:cubicBezTo>
                    <a:pt x="2858" y="0"/>
                    <a:pt x="2615" y="0"/>
                    <a:pt x="2402" y="122"/>
                  </a:cubicBezTo>
                  <a:cubicBezTo>
                    <a:pt x="2067" y="274"/>
                    <a:pt x="1764" y="456"/>
                    <a:pt x="1460" y="6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7"/>
            <p:cNvSpPr/>
            <p:nvPr/>
          </p:nvSpPr>
          <p:spPr>
            <a:xfrm>
              <a:off x="2156723" y="3206513"/>
              <a:ext cx="177638" cy="103124"/>
            </a:xfrm>
            <a:custGeom>
              <a:avLst/>
              <a:gdLst/>
              <a:ahLst/>
              <a:cxnLst/>
              <a:rect l="l" t="t" r="r" b="b"/>
              <a:pathLst>
                <a:path w="5290" h="3071" extrusionOk="0">
                  <a:moveTo>
                    <a:pt x="1308" y="760"/>
                  </a:moveTo>
                  <a:cubicBezTo>
                    <a:pt x="943" y="973"/>
                    <a:pt x="609" y="1155"/>
                    <a:pt x="244" y="1368"/>
                  </a:cubicBezTo>
                  <a:cubicBezTo>
                    <a:pt x="1" y="1520"/>
                    <a:pt x="1" y="1642"/>
                    <a:pt x="214" y="1763"/>
                  </a:cubicBezTo>
                  <a:cubicBezTo>
                    <a:pt x="882" y="2158"/>
                    <a:pt x="1551" y="2554"/>
                    <a:pt x="2189" y="2918"/>
                  </a:cubicBezTo>
                  <a:cubicBezTo>
                    <a:pt x="2463" y="3070"/>
                    <a:pt x="2645" y="3070"/>
                    <a:pt x="2949" y="2918"/>
                  </a:cubicBezTo>
                  <a:cubicBezTo>
                    <a:pt x="3648" y="2493"/>
                    <a:pt x="4347" y="2098"/>
                    <a:pt x="5016" y="1703"/>
                  </a:cubicBezTo>
                  <a:cubicBezTo>
                    <a:pt x="5290" y="1551"/>
                    <a:pt x="5290" y="1429"/>
                    <a:pt x="5046" y="1277"/>
                  </a:cubicBezTo>
                  <a:cubicBezTo>
                    <a:pt x="4378" y="882"/>
                    <a:pt x="3739" y="517"/>
                    <a:pt x="3101" y="152"/>
                  </a:cubicBezTo>
                  <a:cubicBezTo>
                    <a:pt x="2828" y="0"/>
                    <a:pt x="2615" y="0"/>
                    <a:pt x="2341" y="152"/>
                  </a:cubicBezTo>
                  <a:cubicBezTo>
                    <a:pt x="2007" y="365"/>
                    <a:pt x="1642" y="547"/>
                    <a:pt x="1308" y="7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7"/>
            <p:cNvSpPr/>
            <p:nvPr/>
          </p:nvSpPr>
          <p:spPr>
            <a:xfrm>
              <a:off x="2269019" y="3141198"/>
              <a:ext cx="178646" cy="103091"/>
            </a:xfrm>
            <a:custGeom>
              <a:avLst/>
              <a:gdLst/>
              <a:ahLst/>
              <a:cxnLst/>
              <a:rect l="l" t="t" r="r" b="b"/>
              <a:pathLst>
                <a:path w="5320" h="3070" extrusionOk="0">
                  <a:moveTo>
                    <a:pt x="304" y="1368"/>
                  </a:moveTo>
                  <a:cubicBezTo>
                    <a:pt x="31" y="1520"/>
                    <a:pt x="0" y="1641"/>
                    <a:pt x="274" y="1793"/>
                  </a:cubicBezTo>
                  <a:cubicBezTo>
                    <a:pt x="760" y="2067"/>
                    <a:pt x="1277" y="2341"/>
                    <a:pt x="1763" y="2614"/>
                  </a:cubicBezTo>
                  <a:cubicBezTo>
                    <a:pt x="1915" y="2705"/>
                    <a:pt x="2067" y="2827"/>
                    <a:pt x="2219" y="2918"/>
                  </a:cubicBezTo>
                  <a:cubicBezTo>
                    <a:pt x="2493" y="3070"/>
                    <a:pt x="2675" y="3070"/>
                    <a:pt x="2949" y="2918"/>
                  </a:cubicBezTo>
                  <a:cubicBezTo>
                    <a:pt x="3344" y="2705"/>
                    <a:pt x="3709" y="2462"/>
                    <a:pt x="4104" y="2249"/>
                  </a:cubicBezTo>
                  <a:cubicBezTo>
                    <a:pt x="4225" y="2158"/>
                    <a:pt x="4377" y="2067"/>
                    <a:pt x="4529" y="2006"/>
                  </a:cubicBezTo>
                  <a:cubicBezTo>
                    <a:pt x="4620" y="1945"/>
                    <a:pt x="4742" y="1885"/>
                    <a:pt x="4833" y="1824"/>
                  </a:cubicBezTo>
                  <a:cubicBezTo>
                    <a:pt x="4924" y="1763"/>
                    <a:pt x="4985" y="1733"/>
                    <a:pt x="5076" y="1672"/>
                  </a:cubicBezTo>
                  <a:cubicBezTo>
                    <a:pt x="5320" y="1520"/>
                    <a:pt x="5320" y="1429"/>
                    <a:pt x="5076" y="1277"/>
                  </a:cubicBezTo>
                  <a:cubicBezTo>
                    <a:pt x="4468" y="912"/>
                    <a:pt x="3830" y="547"/>
                    <a:pt x="3222" y="213"/>
                  </a:cubicBezTo>
                  <a:cubicBezTo>
                    <a:pt x="3192" y="182"/>
                    <a:pt x="3161" y="182"/>
                    <a:pt x="3131" y="152"/>
                  </a:cubicBezTo>
                  <a:cubicBezTo>
                    <a:pt x="2857" y="0"/>
                    <a:pt x="2645" y="0"/>
                    <a:pt x="2371" y="152"/>
                  </a:cubicBezTo>
                  <a:cubicBezTo>
                    <a:pt x="2037" y="365"/>
                    <a:pt x="1672" y="578"/>
                    <a:pt x="1338" y="760"/>
                  </a:cubicBezTo>
                  <a:cubicBezTo>
                    <a:pt x="973" y="973"/>
                    <a:pt x="639" y="1155"/>
                    <a:pt x="304" y="13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7"/>
            <p:cNvSpPr/>
            <p:nvPr/>
          </p:nvSpPr>
          <p:spPr>
            <a:xfrm>
              <a:off x="1857650" y="3501491"/>
              <a:ext cx="178679" cy="103124"/>
            </a:xfrm>
            <a:custGeom>
              <a:avLst/>
              <a:gdLst/>
              <a:ahLst/>
              <a:cxnLst/>
              <a:rect l="l" t="t" r="r" b="b"/>
              <a:pathLst>
                <a:path w="5321" h="3071" extrusionOk="0">
                  <a:moveTo>
                    <a:pt x="882" y="1004"/>
                  </a:moveTo>
                  <a:lnTo>
                    <a:pt x="274" y="1368"/>
                  </a:lnTo>
                  <a:cubicBezTo>
                    <a:pt x="1" y="1520"/>
                    <a:pt x="1" y="1642"/>
                    <a:pt x="244" y="1794"/>
                  </a:cubicBezTo>
                  <a:cubicBezTo>
                    <a:pt x="578" y="1976"/>
                    <a:pt x="913" y="2159"/>
                    <a:pt x="1247" y="2372"/>
                  </a:cubicBezTo>
                  <a:cubicBezTo>
                    <a:pt x="1581" y="2554"/>
                    <a:pt x="1916" y="2736"/>
                    <a:pt x="2250" y="2949"/>
                  </a:cubicBezTo>
                  <a:cubicBezTo>
                    <a:pt x="2463" y="3071"/>
                    <a:pt x="2676" y="3071"/>
                    <a:pt x="2919" y="2949"/>
                  </a:cubicBezTo>
                  <a:cubicBezTo>
                    <a:pt x="3344" y="2706"/>
                    <a:pt x="3770" y="2463"/>
                    <a:pt x="4195" y="2220"/>
                  </a:cubicBezTo>
                  <a:lnTo>
                    <a:pt x="5077" y="1703"/>
                  </a:lnTo>
                  <a:cubicBezTo>
                    <a:pt x="5320" y="1551"/>
                    <a:pt x="5320" y="1429"/>
                    <a:pt x="5077" y="1308"/>
                  </a:cubicBezTo>
                  <a:cubicBezTo>
                    <a:pt x="4408" y="913"/>
                    <a:pt x="3739" y="517"/>
                    <a:pt x="3071" y="122"/>
                  </a:cubicBezTo>
                  <a:cubicBezTo>
                    <a:pt x="2858" y="1"/>
                    <a:pt x="2645" y="1"/>
                    <a:pt x="2402" y="122"/>
                  </a:cubicBezTo>
                  <a:cubicBezTo>
                    <a:pt x="1885" y="426"/>
                    <a:pt x="1399" y="730"/>
                    <a:pt x="882" y="10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7"/>
            <p:cNvSpPr/>
            <p:nvPr/>
          </p:nvSpPr>
          <p:spPr>
            <a:xfrm>
              <a:off x="2084255" y="3370860"/>
              <a:ext cx="177638" cy="103091"/>
            </a:xfrm>
            <a:custGeom>
              <a:avLst/>
              <a:gdLst/>
              <a:ahLst/>
              <a:cxnLst/>
              <a:rect l="l" t="t" r="r" b="b"/>
              <a:pathLst>
                <a:path w="5290" h="3070" extrusionOk="0">
                  <a:moveTo>
                    <a:pt x="1764" y="517"/>
                  </a:moveTo>
                  <a:lnTo>
                    <a:pt x="244" y="1398"/>
                  </a:lnTo>
                  <a:cubicBezTo>
                    <a:pt x="1" y="1520"/>
                    <a:pt x="1" y="1641"/>
                    <a:pt x="213" y="1763"/>
                  </a:cubicBezTo>
                  <a:cubicBezTo>
                    <a:pt x="882" y="2158"/>
                    <a:pt x="1551" y="2553"/>
                    <a:pt x="2220" y="2948"/>
                  </a:cubicBezTo>
                  <a:cubicBezTo>
                    <a:pt x="2463" y="3070"/>
                    <a:pt x="2645" y="3070"/>
                    <a:pt x="2919" y="2918"/>
                  </a:cubicBezTo>
                  <a:cubicBezTo>
                    <a:pt x="3375" y="2644"/>
                    <a:pt x="3861" y="2371"/>
                    <a:pt x="4317" y="2128"/>
                  </a:cubicBezTo>
                  <a:cubicBezTo>
                    <a:pt x="4560" y="1976"/>
                    <a:pt x="4803" y="1854"/>
                    <a:pt x="5016" y="1702"/>
                  </a:cubicBezTo>
                  <a:cubicBezTo>
                    <a:pt x="5290" y="1550"/>
                    <a:pt x="5290" y="1429"/>
                    <a:pt x="5046" y="1277"/>
                  </a:cubicBezTo>
                  <a:cubicBezTo>
                    <a:pt x="4712" y="1094"/>
                    <a:pt x="4378" y="912"/>
                    <a:pt x="4043" y="699"/>
                  </a:cubicBezTo>
                  <a:cubicBezTo>
                    <a:pt x="3709" y="517"/>
                    <a:pt x="3405" y="334"/>
                    <a:pt x="3071" y="122"/>
                  </a:cubicBezTo>
                  <a:cubicBezTo>
                    <a:pt x="2827" y="0"/>
                    <a:pt x="2615" y="0"/>
                    <a:pt x="2372" y="152"/>
                  </a:cubicBezTo>
                  <a:cubicBezTo>
                    <a:pt x="2159" y="274"/>
                    <a:pt x="1976" y="395"/>
                    <a:pt x="1764" y="5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7"/>
            <p:cNvSpPr/>
            <p:nvPr/>
          </p:nvSpPr>
          <p:spPr>
            <a:xfrm>
              <a:off x="1907686" y="3206513"/>
              <a:ext cx="119444" cy="68402"/>
            </a:xfrm>
            <a:custGeom>
              <a:avLst/>
              <a:gdLst/>
              <a:ahLst/>
              <a:cxnLst/>
              <a:rect l="l" t="t" r="r" b="b"/>
              <a:pathLst>
                <a:path w="3557" h="2037" extrusionOk="0">
                  <a:moveTo>
                    <a:pt x="274" y="1307"/>
                  </a:moveTo>
                  <a:cubicBezTo>
                    <a:pt x="0" y="1459"/>
                    <a:pt x="0" y="1733"/>
                    <a:pt x="274" y="1885"/>
                  </a:cubicBezTo>
                  <a:cubicBezTo>
                    <a:pt x="547" y="2037"/>
                    <a:pt x="1003" y="2037"/>
                    <a:pt x="1307" y="1885"/>
                  </a:cubicBezTo>
                  <a:lnTo>
                    <a:pt x="3283" y="760"/>
                  </a:lnTo>
                  <a:cubicBezTo>
                    <a:pt x="3556" y="578"/>
                    <a:pt x="3556" y="304"/>
                    <a:pt x="3283" y="152"/>
                  </a:cubicBezTo>
                  <a:cubicBezTo>
                    <a:pt x="3009" y="0"/>
                    <a:pt x="2523" y="0"/>
                    <a:pt x="2249" y="15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7"/>
            <p:cNvSpPr/>
            <p:nvPr/>
          </p:nvSpPr>
          <p:spPr>
            <a:xfrm>
              <a:off x="1959736" y="3236098"/>
              <a:ext cx="147013" cy="84756"/>
            </a:xfrm>
            <a:custGeom>
              <a:avLst/>
              <a:gdLst/>
              <a:ahLst/>
              <a:cxnLst/>
              <a:rect l="l" t="t" r="r" b="b"/>
              <a:pathLst>
                <a:path w="4378" h="2524" extrusionOk="0">
                  <a:moveTo>
                    <a:pt x="1399" y="822"/>
                  </a:moveTo>
                  <a:cubicBezTo>
                    <a:pt x="1003" y="1065"/>
                    <a:pt x="639" y="1277"/>
                    <a:pt x="244" y="1490"/>
                  </a:cubicBezTo>
                  <a:cubicBezTo>
                    <a:pt x="31" y="1642"/>
                    <a:pt x="0" y="1764"/>
                    <a:pt x="213" y="1885"/>
                  </a:cubicBezTo>
                  <a:cubicBezTo>
                    <a:pt x="517" y="2037"/>
                    <a:pt x="851" y="2250"/>
                    <a:pt x="1155" y="2432"/>
                  </a:cubicBezTo>
                  <a:cubicBezTo>
                    <a:pt x="1368" y="2524"/>
                    <a:pt x="1581" y="2524"/>
                    <a:pt x="1824" y="2402"/>
                  </a:cubicBezTo>
                  <a:cubicBezTo>
                    <a:pt x="1946" y="2311"/>
                    <a:pt x="2067" y="2250"/>
                    <a:pt x="2219" y="2159"/>
                  </a:cubicBezTo>
                  <a:cubicBezTo>
                    <a:pt x="2462" y="2037"/>
                    <a:pt x="2736" y="1885"/>
                    <a:pt x="2979" y="1733"/>
                  </a:cubicBezTo>
                  <a:lnTo>
                    <a:pt x="3739" y="1277"/>
                  </a:lnTo>
                  <a:cubicBezTo>
                    <a:pt x="3891" y="1217"/>
                    <a:pt x="4013" y="1125"/>
                    <a:pt x="4134" y="1065"/>
                  </a:cubicBezTo>
                  <a:cubicBezTo>
                    <a:pt x="4347" y="913"/>
                    <a:pt x="4377" y="822"/>
                    <a:pt x="4165" y="700"/>
                  </a:cubicBezTo>
                  <a:cubicBezTo>
                    <a:pt x="3830" y="487"/>
                    <a:pt x="3526" y="305"/>
                    <a:pt x="3192" y="122"/>
                  </a:cubicBezTo>
                  <a:cubicBezTo>
                    <a:pt x="2979" y="1"/>
                    <a:pt x="2797" y="31"/>
                    <a:pt x="2584" y="153"/>
                  </a:cubicBezTo>
                  <a:cubicBezTo>
                    <a:pt x="2189" y="366"/>
                    <a:pt x="1794" y="609"/>
                    <a:pt x="1399" y="8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7"/>
            <p:cNvSpPr/>
            <p:nvPr/>
          </p:nvSpPr>
          <p:spPr>
            <a:xfrm>
              <a:off x="2077103" y="3168734"/>
              <a:ext cx="147013" cy="84756"/>
            </a:xfrm>
            <a:custGeom>
              <a:avLst/>
              <a:gdLst/>
              <a:ahLst/>
              <a:cxnLst/>
              <a:rect l="l" t="t" r="r" b="b"/>
              <a:pathLst>
                <a:path w="4378" h="2524" extrusionOk="0">
                  <a:moveTo>
                    <a:pt x="1429" y="821"/>
                  </a:moveTo>
                  <a:cubicBezTo>
                    <a:pt x="1034" y="1034"/>
                    <a:pt x="639" y="1247"/>
                    <a:pt x="274" y="1460"/>
                  </a:cubicBezTo>
                  <a:cubicBezTo>
                    <a:pt x="31" y="1612"/>
                    <a:pt x="1" y="1733"/>
                    <a:pt x="244" y="1855"/>
                  </a:cubicBezTo>
                  <a:cubicBezTo>
                    <a:pt x="548" y="2037"/>
                    <a:pt x="852" y="2220"/>
                    <a:pt x="1156" y="2402"/>
                  </a:cubicBezTo>
                  <a:cubicBezTo>
                    <a:pt x="1399" y="2524"/>
                    <a:pt x="1581" y="2524"/>
                    <a:pt x="1825" y="2372"/>
                  </a:cubicBezTo>
                  <a:cubicBezTo>
                    <a:pt x="1946" y="2311"/>
                    <a:pt x="2098" y="2250"/>
                    <a:pt x="2220" y="2159"/>
                  </a:cubicBezTo>
                  <a:cubicBezTo>
                    <a:pt x="2463" y="2007"/>
                    <a:pt x="2736" y="1855"/>
                    <a:pt x="2980" y="1703"/>
                  </a:cubicBezTo>
                  <a:cubicBezTo>
                    <a:pt x="3253" y="1551"/>
                    <a:pt x="3496" y="1429"/>
                    <a:pt x="3740" y="1277"/>
                  </a:cubicBezTo>
                  <a:cubicBezTo>
                    <a:pt x="3892" y="1186"/>
                    <a:pt x="4013" y="1125"/>
                    <a:pt x="4135" y="1065"/>
                  </a:cubicBezTo>
                  <a:cubicBezTo>
                    <a:pt x="4378" y="913"/>
                    <a:pt x="4378" y="791"/>
                    <a:pt x="4165" y="669"/>
                  </a:cubicBezTo>
                  <a:cubicBezTo>
                    <a:pt x="3861" y="487"/>
                    <a:pt x="3557" y="305"/>
                    <a:pt x="3253" y="122"/>
                  </a:cubicBezTo>
                  <a:cubicBezTo>
                    <a:pt x="3010" y="1"/>
                    <a:pt x="2828" y="1"/>
                    <a:pt x="2585" y="153"/>
                  </a:cubicBezTo>
                  <a:cubicBezTo>
                    <a:pt x="2189" y="365"/>
                    <a:pt x="1794" y="578"/>
                    <a:pt x="1429" y="8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7"/>
            <p:cNvSpPr/>
            <p:nvPr/>
          </p:nvSpPr>
          <p:spPr>
            <a:xfrm>
              <a:off x="901230" y="3848553"/>
              <a:ext cx="147013" cy="84756"/>
            </a:xfrm>
            <a:custGeom>
              <a:avLst/>
              <a:gdLst/>
              <a:ahLst/>
              <a:cxnLst/>
              <a:rect l="l" t="t" r="r" b="b"/>
              <a:pathLst>
                <a:path w="4378" h="2524" extrusionOk="0">
                  <a:moveTo>
                    <a:pt x="1399" y="821"/>
                  </a:moveTo>
                  <a:cubicBezTo>
                    <a:pt x="1004" y="1034"/>
                    <a:pt x="609" y="1277"/>
                    <a:pt x="244" y="1490"/>
                  </a:cubicBezTo>
                  <a:cubicBezTo>
                    <a:pt x="31" y="1611"/>
                    <a:pt x="1" y="1733"/>
                    <a:pt x="183" y="1854"/>
                  </a:cubicBezTo>
                  <a:cubicBezTo>
                    <a:pt x="517" y="2037"/>
                    <a:pt x="852" y="2219"/>
                    <a:pt x="1156" y="2401"/>
                  </a:cubicBezTo>
                  <a:cubicBezTo>
                    <a:pt x="1368" y="2523"/>
                    <a:pt x="1581" y="2523"/>
                    <a:pt x="1794" y="2401"/>
                  </a:cubicBezTo>
                  <a:cubicBezTo>
                    <a:pt x="2189" y="2158"/>
                    <a:pt x="2584" y="1946"/>
                    <a:pt x="2979" y="1702"/>
                  </a:cubicBezTo>
                  <a:cubicBezTo>
                    <a:pt x="3344" y="1490"/>
                    <a:pt x="3739" y="1277"/>
                    <a:pt x="4104" y="1064"/>
                  </a:cubicBezTo>
                  <a:cubicBezTo>
                    <a:pt x="4347" y="912"/>
                    <a:pt x="4378" y="790"/>
                    <a:pt x="4134" y="669"/>
                  </a:cubicBezTo>
                  <a:cubicBezTo>
                    <a:pt x="3830" y="487"/>
                    <a:pt x="3527" y="304"/>
                    <a:pt x="3223" y="122"/>
                  </a:cubicBezTo>
                  <a:cubicBezTo>
                    <a:pt x="2979" y="0"/>
                    <a:pt x="2797" y="0"/>
                    <a:pt x="2554" y="152"/>
                  </a:cubicBezTo>
                  <a:cubicBezTo>
                    <a:pt x="2159" y="365"/>
                    <a:pt x="1764" y="578"/>
                    <a:pt x="1399" y="8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7"/>
            <p:cNvSpPr/>
            <p:nvPr/>
          </p:nvSpPr>
          <p:spPr>
            <a:xfrm>
              <a:off x="665452" y="3984289"/>
              <a:ext cx="146006" cy="84756"/>
            </a:xfrm>
            <a:custGeom>
              <a:avLst/>
              <a:gdLst/>
              <a:ahLst/>
              <a:cxnLst/>
              <a:rect l="l" t="t" r="r" b="b"/>
              <a:pathLst>
                <a:path w="4348" h="2524" extrusionOk="0">
                  <a:moveTo>
                    <a:pt x="609" y="1247"/>
                  </a:moveTo>
                  <a:cubicBezTo>
                    <a:pt x="487" y="1338"/>
                    <a:pt x="365" y="1399"/>
                    <a:pt x="244" y="1490"/>
                  </a:cubicBezTo>
                  <a:cubicBezTo>
                    <a:pt x="1" y="1612"/>
                    <a:pt x="1" y="1733"/>
                    <a:pt x="213" y="1855"/>
                  </a:cubicBezTo>
                  <a:cubicBezTo>
                    <a:pt x="517" y="2037"/>
                    <a:pt x="821" y="2220"/>
                    <a:pt x="1125" y="2402"/>
                  </a:cubicBezTo>
                  <a:cubicBezTo>
                    <a:pt x="1338" y="2524"/>
                    <a:pt x="1551" y="2524"/>
                    <a:pt x="1794" y="2372"/>
                  </a:cubicBezTo>
                  <a:cubicBezTo>
                    <a:pt x="2554" y="1946"/>
                    <a:pt x="3344" y="1490"/>
                    <a:pt x="4104" y="1034"/>
                  </a:cubicBezTo>
                  <a:cubicBezTo>
                    <a:pt x="4347" y="913"/>
                    <a:pt x="4347" y="791"/>
                    <a:pt x="4134" y="670"/>
                  </a:cubicBezTo>
                  <a:cubicBezTo>
                    <a:pt x="3830" y="487"/>
                    <a:pt x="3527" y="305"/>
                    <a:pt x="3223" y="122"/>
                  </a:cubicBezTo>
                  <a:cubicBezTo>
                    <a:pt x="2979" y="1"/>
                    <a:pt x="2767" y="1"/>
                    <a:pt x="2523" y="153"/>
                  </a:cubicBezTo>
                  <a:cubicBezTo>
                    <a:pt x="2402" y="214"/>
                    <a:pt x="2280" y="305"/>
                    <a:pt x="2128" y="366"/>
                  </a:cubicBezTo>
                  <a:cubicBezTo>
                    <a:pt x="1885" y="518"/>
                    <a:pt x="1642" y="670"/>
                    <a:pt x="1368" y="821"/>
                  </a:cubicBezTo>
                  <a:cubicBezTo>
                    <a:pt x="1125" y="973"/>
                    <a:pt x="882" y="1125"/>
                    <a:pt x="609" y="12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7"/>
            <p:cNvSpPr/>
            <p:nvPr/>
          </p:nvSpPr>
          <p:spPr>
            <a:xfrm>
              <a:off x="783864" y="3915917"/>
              <a:ext cx="145972" cy="85763"/>
            </a:xfrm>
            <a:custGeom>
              <a:avLst/>
              <a:gdLst/>
              <a:ahLst/>
              <a:cxnLst/>
              <a:rect l="l" t="t" r="r" b="b"/>
              <a:pathLst>
                <a:path w="4347" h="2554" extrusionOk="0">
                  <a:moveTo>
                    <a:pt x="1398" y="821"/>
                  </a:moveTo>
                  <a:cubicBezTo>
                    <a:pt x="1003" y="1064"/>
                    <a:pt x="608" y="1277"/>
                    <a:pt x="213" y="1490"/>
                  </a:cubicBezTo>
                  <a:cubicBezTo>
                    <a:pt x="0" y="1611"/>
                    <a:pt x="0" y="1733"/>
                    <a:pt x="182" y="1854"/>
                  </a:cubicBezTo>
                  <a:cubicBezTo>
                    <a:pt x="517" y="2067"/>
                    <a:pt x="821" y="2250"/>
                    <a:pt x="1155" y="2432"/>
                  </a:cubicBezTo>
                  <a:cubicBezTo>
                    <a:pt x="1368" y="2554"/>
                    <a:pt x="1581" y="2523"/>
                    <a:pt x="1793" y="2402"/>
                  </a:cubicBezTo>
                  <a:cubicBezTo>
                    <a:pt x="1915" y="2341"/>
                    <a:pt x="2067" y="2250"/>
                    <a:pt x="2189" y="2189"/>
                  </a:cubicBezTo>
                  <a:lnTo>
                    <a:pt x="2979" y="1733"/>
                  </a:lnTo>
                  <a:cubicBezTo>
                    <a:pt x="3222" y="1581"/>
                    <a:pt x="3496" y="1429"/>
                    <a:pt x="3739" y="1277"/>
                  </a:cubicBezTo>
                  <a:cubicBezTo>
                    <a:pt x="3860" y="1216"/>
                    <a:pt x="3982" y="1125"/>
                    <a:pt x="4104" y="1064"/>
                  </a:cubicBezTo>
                  <a:cubicBezTo>
                    <a:pt x="4347" y="912"/>
                    <a:pt x="4347" y="791"/>
                    <a:pt x="4134" y="669"/>
                  </a:cubicBezTo>
                  <a:cubicBezTo>
                    <a:pt x="3830" y="487"/>
                    <a:pt x="3526" y="304"/>
                    <a:pt x="3192" y="122"/>
                  </a:cubicBezTo>
                  <a:cubicBezTo>
                    <a:pt x="2979" y="0"/>
                    <a:pt x="2766" y="31"/>
                    <a:pt x="2553" y="152"/>
                  </a:cubicBezTo>
                  <a:cubicBezTo>
                    <a:pt x="2158" y="365"/>
                    <a:pt x="1763" y="608"/>
                    <a:pt x="1398" y="8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7"/>
            <p:cNvSpPr/>
            <p:nvPr/>
          </p:nvSpPr>
          <p:spPr>
            <a:xfrm>
              <a:off x="1254403" y="3644413"/>
              <a:ext cx="147013" cy="84722"/>
            </a:xfrm>
            <a:custGeom>
              <a:avLst/>
              <a:gdLst/>
              <a:ahLst/>
              <a:cxnLst/>
              <a:rect l="l" t="t" r="r" b="b"/>
              <a:pathLst>
                <a:path w="4378" h="2523" extrusionOk="0">
                  <a:moveTo>
                    <a:pt x="244" y="1489"/>
                  </a:moveTo>
                  <a:cubicBezTo>
                    <a:pt x="1" y="1611"/>
                    <a:pt x="1" y="1733"/>
                    <a:pt x="213" y="1854"/>
                  </a:cubicBezTo>
                  <a:cubicBezTo>
                    <a:pt x="517" y="2037"/>
                    <a:pt x="852" y="2219"/>
                    <a:pt x="1156" y="2401"/>
                  </a:cubicBezTo>
                  <a:cubicBezTo>
                    <a:pt x="1368" y="2523"/>
                    <a:pt x="1581" y="2523"/>
                    <a:pt x="1824" y="2401"/>
                  </a:cubicBezTo>
                  <a:cubicBezTo>
                    <a:pt x="2584" y="1945"/>
                    <a:pt x="3344" y="1489"/>
                    <a:pt x="4134" y="1064"/>
                  </a:cubicBezTo>
                  <a:cubicBezTo>
                    <a:pt x="4347" y="912"/>
                    <a:pt x="4378" y="821"/>
                    <a:pt x="4165" y="669"/>
                  </a:cubicBezTo>
                  <a:cubicBezTo>
                    <a:pt x="3861" y="486"/>
                    <a:pt x="3557" y="304"/>
                    <a:pt x="3222" y="122"/>
                  </a:cubicBezTo>
                  <a:cubicBezTo>
                    <a:pt x="2979" y="0"/>
                    <a:pt x="2797" y="0"/>
                    <a:pt x="2554" y="152"/>
                  </a:cubicBezTo>
                  <a:cubicBezTo>
                    <a:pt x="2189" y="365"/>
                    <a:pt x="1794" y="608"/>
                    <a:pt x="1399" y="821"/>
                  </a:cubicBezTo>
                  <a:cubicBezTo>
                    <a:pt x="1004" y="1034"/>
                    <a:pt x="639" y="1246"/>
                    <a:pt x="244" y="14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7"/>
            <p:cNvSpPr/>
            <p:nvPr/>
          </p:nvSpPr>
          <p:spPr>
            <a:xfrm>
              <a:off x="1274815" y="4204783"/>
              <a:ext cx="135798" cy="77603"/>
            </a:xfrm>
            <a:custGeom>
              <a:avLst/>
              <a:gdLst/>
              <a:ahLst/>
              <a:cxnLst/>
              <a:rect l="l" t="t" r="r" b="b"/>
              <a:pathLst>
                <a:path w="4044" h="2311" extrusionOk="0">
                  <a:moveTo>
                    <a:pt x="274" y="1429"/>
                  </a:moveTo>
                  <a:cubicBezTo>
                    <a:pt x="1" y="1581"/>
                    <a:pt x="1" y="1702"/>
                    <a:pt x="244" y="1854"/>
                  </a:cubicBezTo>
                  <a:cubicBezTo>
                    <a:pt x="457" y="1976"/>
                    <a:pt x="700" y="2098"/>
                    <a:pt x="913" y="2250"/>
                  </a:cubicBezTo>
                  <a:cubicBezTo>
                    <a:pt x="1065" y="2310"/>
                    <a:pt x="1156" y="2310"/>
                    <a:pt x="1277" y="2250"/>
                  </a:cubicBezTo>
                  <a:cubicBezTo>
                    <a:pt x="1277" y="2250"/>
                    <a:pt x="1277" y="2250"/>
                    <a:pt x="1308" y="2250"/>
                  </a:cubicBezTo>
                  <a:cubicBezTo>
                    <a:pt x="1521" y="2098"/>
                    <a:pt x="1733" y="1976"/>
                    <a:pt x="1946" y="1854"/>
                  </a:cubicBezTo>
                  <a:cubicBezTo>
                    <a:pt x="2159" y="1733"/>
                    <a:pt x="2372" y="1611"/>
                    <a:pt x="2584" y="1490"/>
                  </a:cubicBezTo>
                  <a:cubicBezTo>
                    <a:pt x="2980" y="1246"/>
                    <a:pt x="3405" y="1003"/>
                    <a:pt x="3831" y="760"/>
                  </a:cubicBezTo>
                  <a:cubicBezTo>
                    <a:pt x="4043" y="639"/>
                    <a:pt x="4043" y="608"/>
                    <a:pt x="3800" y="487"/>
                  </a:cubicBezTo>
                  <a:cubicBezTo>
                    <a:pt x="3588" y="365"/>
                    <a:pt x="3405" y="243"/>
                    <a:pt x="3192" y="122"/>
                  </a:cubicBezTo>
                  <a:cubicBezTo>
                    <a:pt x="2949" y="0"/>
                    <a:pt x="2736" y="0"/>
                    <a:pt x="2493" y="122"/>
                  </a:cubicBezTo>
                  <a:cubicBezTo>
                    <a:pt x="1764" y="547"/>
                    <a:pt x="1004" y="1003"/>
                    <a:pt x="274" y="14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7"/>
            <p:cNvSpPr/>
            <p:nvPr/>
          </p:nvSpPr>
          <p:spPr>
            <a:xfrm>
              <a:off x="2025052" y="3138108"/>
              <a:ext cx="120485" cy="69443"/>
            </a:xfrm>
            <a:custGeom>
              <a:avLst/>
              <a:gdLst/>
              <a:ahLst/>
              <a:cxnLst/>
              <a:rect l="l" t="t" r="r" b="b"/>
              <a:pathLst>
                <a:path w="3588" h="2068" extrusionOk="0">
                  <a:moveTo>
                    <a:pt x="274" y="1308"/>
                  </a:moveTo>
                  <a:cubicBezTo>
                    <a:pt x="1" y="1460"/>
                    <a:pt x="1" y="1733"/>
                    <a:pt x="274" y="1916"/>
                  </a:cubicBezTo>
                  <a:cubicBezTo>
                    <a:pt x="578" y="2068"/>
                    <a:pt x="1034" y="2068"/>
                    <a:pt x="1308" y="1916"/>
                  </a:cubicBezTo>
                  <a:lnTo>
                    <a:pt x="3283" y="761"/>
                  </a:lnTo>
                  <a:cubicBezTo>
                    <a:pt x="3557" y="609"/>
                    <a:pt x="3587" y="335"/>
                    <a:pt x="3283" y="153"/>
                  </a:cubicBezTo>
                  <a:cubicBezTo>
                    <a:pt x="3010" y="1"/>
                    <a:pt x="2554" y="1"/>
                    <a:pt x="2250" y="1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7"/>
            <p:cNvSpPr/>
            <p:nvPr/>
          </p:nvSpPr>
          <p:spPr>
            <a:xfrm>
              <a:off x="2142451" y="3069737"/>
              <a:ext cx="120451" cy="69443"/>
            </a:xfrm>
            <a:custGeom>
              <a:avLst/>
              <a:gdLst/>
              <a:ahLst/>
              <a:cxnLst/>
              <a:rect l="l" t="t" r="r" b="b"/>
              <a:pathLst>
                <a:path w="3587" h="2068" extrusionOk="0">
                  <a:moveTo>
                    <a:pt x="304" y="1307"/>
                  </a:moveTo>
                  <a:cubicBezTo>
                    <a:pt x="0" y="1490"/>
                    <a:pt x="0" y="1763"/>
                    <a:pt x="304" y="1915"/>
                  </a:cubicBezTo>
                  <a:cubicBezTo>
                    <a:pt x="578" y="2067"/>
                    <a:pt x="1034" y="2067"/>
                    <a:pt x="1338" y="1915"/>
                  </a:cubicBezTo>
                  <a:lnTo>
                    <a:pt x="3283" y="760"/>
                  </a:lnTo>
                  <a:cubicBezTo>
                    <a:pt x="3587" y="608"/>
                    <a:pt x="3587" y="335"/>
                    <a:pt x="3313" y="183"/>
                  </a:cubicBezTo>
                  <a:cubicBezTo>
                    <a:pt x="3009" y="0"/>
                    <a:pt x="2553" y="0"/>
                    <a:pt x="2280" y="18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7"/>
            <p:cNvSpPr/>
            <p:nvPr/>
          </p:nvSpPr>
          <p:spPr>
            <a:xfrm>
              <a:off x="2195510" y="3100363"/>
              <a:ext cx="146006" cy="85763"/>
            </a:xfrm>
            <a:custGeom>
              <a:avLst/>
              <a:gdLst/>
              <a:ahLst/>
              <a:cxnLst/>
              <a:rect l="l" t="t" r="r" b="b"/>
              <a:pathLst>
                <a:path w="4348" h="2554" extrusionOk="0">
                  <a:moveTo>
                    <a:pt x="1399" y="821"/>
                  </a:moveTo>
                  <a:cubicBezTo>
                    <a:pt x="1004" y="1034"/>
                    <a:pt x="639" y="1277"/>
                    <a:pt x="244" y="1490"/>
                  </a:cubicBezTo>
                  <a:cubicBezTo>
                    <a:pt x="1" y="1642"/>
                    <a:pt x="1" y="1763"/>
                    <a:pt x="214" y="1885"/>
                  </a:cubicBezTo>
                  <a:cubicBezTo>
                    <a:pt x="518" y="2067"/>
                    <a:pt x="821" y="2249"/>
                    <a:pt x="1125" y="2401"/>
                  </a:cubicBezTo>
                  <a:cubicBezTo>
                    <a:pt x="1369" y="2553"/>
                    <a:pt x="1551" y="2523"/>
                    <a:pt x="1794" y="2401"/>
                  </a:cubicBezTo>
                  <a:cubicBezTo>
                    <a:pt x="1946" y="2310"/>
                    <a:pt x="2068" y="2249"/>
                    <a:pt x="2189" y="2189"/>
                  </a:cubicBezTo>
                  <a:cubicBezTo>
                    <a:pt x="2432" y="2037"/>
                    <a:pt x="2706" y="1885"/>
                    <a:pt x="2949" y="1733"/>
                  </a:cubicBezTo>
                  <a:cubicBezTo>
                    <a:pt x="3192" y="1581"/>
                    <a:pt x="3466" y="1429"/>
                    <a:pt x="3709" y="1307"/>
                  </a:cubicBezTo>
                  <a:cubicBezTo>
                    <a:pt x="3831" y="1216"/>
                    <a:pt x="3983" y="1155"/>
                    <a:pt x="4104" y="1064"/>
                  </a:cubicBezTo>
                  <a:cubicBezTo>
                    <a:pt x="4347" y="912"/>
                    <a:pt x="4347" y="821"/>
                    <a:pt x="4104" y="669"/>
                  </a:cubicBezTo>
                  <a:cubicBezTo>
                    <a:pt x="3831" y="487"/>
                    <a:pt x="3527" y="304"/>
                    <a:pt x="3223" y="152"/>
                  </a:cubicBezTo>
                  <a:cubicBezTo>
                    <a:pt x="2980" y="0"/>
                    <a:pt x="2797" y="0"/>
                    <a:pt x="2554" y="152"/>
                  </a:cubicBezTo>
                  <a:cubicBezTo>
                    <a:pt x="2159" y="395"/>
                    <a:pt x="1764" y="608"/>
                    <a:pt x="1399" y="8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7"/>
            <p:cNvSpPr/>
            <p:nvPr/>
          </p:nvSpPr>
          <p:spPr>
            <a:xfrm>
              <a:off x="633819" y="3965920"/>
              <a:ext cx="77603" cy="44964"/>
            </a:xfrm>
            <a:custGeom>
              <a:avLst/>
              <a:gdLst/>
              <a:ahLst/>
              <a:cxnLst/>
              <a:rect l="l" t="t" r="r" b="b"/>
              <a:pathLst>
                <a:path w="2311" h="1339" extrusionOk="0">
                  <a:moveTo>
                    <a:pt x="426" y="274"/>
                  </a:moveTo>
                  <a:cubicBezTo>
                    <a:pt x="0" y="517"/>
                    <a:pt x="0" y="882"/>
                    <a:pt x="395" y="1125"/>
                  </a:cubicBezTo>
                  <a:cubicBezTo>
                    <a:pt x="791" y="1338"/>
                    <a:pt x="1429" y="1338"/>
                    <a:pt x="1854" y="1095"/>
                  </a:cubicBezTo>
                  <a:cubicBezTo>
                    <a:pt x="2280" y="852"/>
                    <a:pt x="2310" y="457"/>
                    <a:pt x="1915" y="244"/>
                  </a:cubicBezTo>
                  <a:cubicBezTo>
                    <a:pt x="1520" y="1"/>
                    <a:pt x="851" y="31"/>
                    <a:pt x="426" y="2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7"/>
            <p:cNvSpPr/>
            <p:nvPr/>
          </p:nvSpPr>
          <p:spPr>
            <a:xfrm>
              <a:off x="423533" y="1690722"/>
              <a:ext cx="1763790" cy="2194520"/>
            </a:xfrm>
            <a:custGeom>
              <a:avLst/>
              <a:gdLst/>
              <a:ahLst/>
              <a:cxnLst/>
              <a:rect l="l" t="t" r="r" b="b"/>
              <a:pathLst>
                <a:path w="52525" h="65352" extrusionOk="0">
                  <a:moveTo>
                    <a:pt x="52403" y="1"/>
                  </a:moveTo>
                  <a:lnTo>
                    <a:pt x="52525" y="34956"/>
                  </a:lnTo>
                  <a:cubicBezTo>
                    <a:pt x="52525" y="35017"/>
                    <a:pt x="52464" y="35108"/>
                    <a:pt x="52403" y="35138"/>
                  </a:cubicBezTo>
                  <a:lnTo>
                    <a:pt x="92" y="65351"/>
                  </a:lnTo>
                  <a:lnTo>
                    <a:pt x="1" y="3024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7"/>
            <p:cNvSpPr/>
            <p:nvPr/>
          </p:nvSpPr>
          <p:spPr>
            <a:xfrm>
              <a:off x="1261551" y="2119454"/>
              <a:ext cx="36770" cy="54131"/>
            </a:xfrm>
            <a:custGeom>
              <a:avLst/>
              <a:gdLst/>
              <a:ahLst/>
              <a:cxnLst/>
              <a:rect l="l" t="t" r="r" b="b"/>
              <a:pathLst>
                <a:path w="1095" h="1612" extrusionOk="0">
                  <a:moveTo>
                    <a:pt x="548" y="182"/>
                  </a:moveTo>
                  <a:cubicBezTo>
                    <a:pt x="852" y="0"/>
                    <a:pt x="1095" y="152"/>
                    <a:pt x="1095" y="486"/>
                  </a:cubicBezTo>
                  <a:cubicBezTo>
                    <a:pt x="1095" y="851"/>
                    <a:pt x="852" y="1277"/>
                    <a:pt x="548" y="1429"/>
                  </a:cubicBezTo>
                  <a:cubicBezTo>
                    <a:pt x="244" y="1611"/>
                    <a:pt x="1" y="1489"/>
                    <a:pt x="1" y="1125"/>
                  </a:cubicBezTo>
                  <a:cubicBezTo>
                    <a:pt x="1" y="790"/>
                    <a:pt x="244" y="365"/>
                    <a:pt x="548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7"/>
            <p:cNvSpPr/>
            <p:nvPr/>
          </p:nvSpPr>
          <p:spPr>
            <a:xfrm>
              <a:off x="1223806" y="2831108"/>
              <a:ext cx="890071" cy="524217"/>
            </a:xfrm>
            <a:custGeom>
              <a:avLst/>
              <a:gdLst/>
              <a:ahLst/>
              <a:cxnLst/>
              <a:rect l="l" t="t" r="r" b="b"/>
              <a:pathLst>
                <a:path w="26506" h="15611" extrusionOk="0">
                  <a:moveTo>
                    <a:pt x="26382" y="0"/>
                  </a:moveTo>
                  <a:cubicBezTo>
                    <a:pt x="26355" y="0"/>
                    <a:pt x="26325" y="8"/>
                    <a:pt x="26292" y="24"/>
                  </a:cubicBezTo>
                  <a:lnTo>
                    <a:pt x="213" y="15100"/>
                  </a:lnTo>
                  <a:cubicBezTo>
                    <a:pt x="91" y="15161"/>
                    <a:pt x="0" y="15313"/>
                    <a:pt x="0" y="15465"/>
                  </a:cubicBezTo>
                  <a:cubicBezTo>
                    <a:pt x="0" y="15554"/>
                    <a:pt x="49" y="15611"/>
                    <a:pt x="123" y="15611"/>
                  </a:cubicBezTo>
                  <a:cubicBezTo>
                    <a:pt x="150" y="15611"/>
                    <a:pt x="180" y="15603"/>
                    <a:pt x="213" y="15587"/>
                  </a:cubicBezTo>
                  <a:lnTo>
                    <a:pt x="26292" y="511"/>
                  </a:lnTo>
                  <a:cubicBezTo>
                    <a:pt x="26414" y="450"/>
                    <a:pt x="26505" y="298"/>
                    <a:pt x="26505" y="146"/>
                  </a:cubicBezTo>
                  <a:cubicBezTo>
                    <a:pt x="26505" y="57"/>
                    <a:pt x="26456" y="0"/>
                    <a:pt x="263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7"/>
            <p:cNvSpPr/>
            <p:nvPr/>
          </p:nvSpPr>
          <p:spPr>
            <a:xfrm>
              <a:off x="1223806" y="2801322"/>
              <a:ext cx="890071" cy="524016"/>
            </a:xfrm>
            <a:custGeom>
              <a:avLst/>
              <a:gdLst/>
              <a:ahLst/>
              <a:cxnLst/>
              <a:rect l="l" t="t" r="r" b="b"/>
              <a:pathLst>
                <a:path w="26506" h="15605" extrusionOk="0">
                  <a:moveTo>
                    <a:pt x="26397" y="0"/>
                  </a:moveTo>
                  <a:cubicBezTo>
                    <a:pt x="26366" y="0"/>
                    <a:pt x="26331" y="10"/>
                    <a:pt x="26292" y="30"/>
                  </a:cubicBezTo>
                  <a:lnTo>
                    <a:pt x="213" y="15076"/>
                  </a:lnTo>
                  <a:cubicBezTo>
                    <a:pt x="91" y="15167"/>
                    <a:pt x="0" y="15319"/>
                    <a:pt x="0" y="15440"/>
                  </a:cubicBezTo>
                  <a:cubicBezTo>
                    <a:pt x="0" y="15544"/>
                    <a:pt x="42" y="15605"/>
                    <a:pt x="107" y="15605"/>
                  </a:cubicBezTo>
                  <a:cubicBezTo>
                    <a:pt x="138" y="15605"/>
                    <a:pt x="174" y="15591"/>
                    <a:pt x="213" y="15562"/>
                  </a:cubicBezTo>
                  <a:lnTo>
                    <a:pt x="26292" y="516"/>
                  </a:lnTo>
                  <a:cubicBezTo>
                    <a:pt x="26414" y="455"/>
                    <a:pt x="26505" y="273"/>
                    <a:pt x="26505" y="151"/>
                  </a:cubicBezTo>
                  <a:cubicBezTo>
                    <a:pt x="26505" y="47"/>
                    <a:pt x="26463" y="0"/>
                    <a:pt x="263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7"/>
            <p:cNvSpPr/>
            <p:nvPr/>
          </p:nvSpPr>
          <p:spPr>
            <a:xfrm>
              <a:off x="1223806" y="2770897"/>
              <a:ext cx="890071" cy="524217"/>
            </a:xfrm>
            <a:custGeom>
              <a:avLst/>
              <a:gdLst/>
              <a:ahLst/>
              <a:cxnLst/>
              <a:rect l="l" t="t" r="r" b="b"/>
              <a:pathLst>
                <a:path w="26506" h="15611" extrusionOk="0">
                  <a:moveTo>
                    <a:pt x="26382" y="0"/>
                  </a:moveTo>
                  <a:cubicBezTo>
                    <a:pt x="26355" y="0"/>
                    <a:pt x="26325" y="8"/>
                    <a:pt x="26292" y="24"/>
                  </a:cubicBezTo>
                  <a:lnTo>
                    <a:pt x="213" y="15100"/>
                  </a:lnTo>
                  <a:cubicBezTo>
                    <a:pt x="91" y="15161"/>
                    <a:pt x="0" y="15313"/>
                    <a:pt x="0" y="15465"/>
                  </a:cubicBezTo>
                  <a:cubicBezTo>
                    <a:pt x="0" y="15554"/>
                    <a:pt x="49" y="15610"/>
                    <a:pt x="123" y="15610"/>
                  </a:cubicBezTo>
                  <a:cubicBezTo>
                    <a:pt x="150" y="15610"/>
                    <a:pt x="180" y="15603"/>
                    <a:pt x="213" y="15586"/>
                  </a:cubicBezTo>
                  <a:lnTo>
                    <a:pt x="26292" y="510"/>
                  </a:lnTo>
                  <a:cubicBezTo>
                    <a:pt x="26414" y="449"/>
                    <a:pt x="26505" y="297"/>
                    <a:pt x="26505" y="145"/>
                  </a:cubicBezTo>
                  <a:cubicBezTo>
                    <a:pt x="26505" y="56"/>
                    <a:pt x="26456" y="0"/>
                    <a:pt x="263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7"/>
            <p:cNvSpPr/>
            <p:nvPr/>
          </p:nvSpPr>
          <p:spPr>
            <a:xfrm>
              <a:off x="1223806" y="2741278"/>
              <a:ext cx="890071" cy="523848"/>
            </a:xfrm>
            <a:custGeom>
              <a:avLst/>
              <a:gdLst/>
              <a:ahLst/>
              <a:cxnLst/>
              <a:rect l="l" t="t" r="r" b="b"/>
              <a:pathLst>
                <a:path w="26506" h="15600" extrusionOk="0">
                  <a:moveTo>
                    <a:pt x="26382" y="1"/>
                  </a:moveTo>
                  <a:cubicBezTo>
                    <a:pt x="26355" y="1"/>
                    <a:pt x="26325" y="8"/>
                    <a:pt x="26292" y="24"/>
                  </a:cubicBezTo>
                  <a:lnTo>
                    <a:pt x="182" y="15070"/>
                  </a:lnTo>
                  <a:cubicBezTo>
                    <a:pt x="91" y="15161"/>
                    <a:pt x="0" y="15313"/>
                    <a:pt x="0" y="15435"/>
                  </a:cubicBezTo>
                  <a:cubicBezTo>
                    <a:pt x="0" y="15538"/>
                    <a:pt x="42" y="15599"/>
                    <a:pt x="107" y="15599"/>
                  </a:cubicBezTo>
                  <a:cubicBezTo>
                    <a:pt x="138" y="15599"/>
                    <a:pt x="174" y="15586"/>
                    <a:pt x="213" y="15557"/>
                  </a:cubicBezTo>
                  <a:lnTo>
                    <a:pt x="26292" y="511"/>
                  </a:lnTo>
                  <a:cubicBezTo>
                    <a:pt x="26414" y="450"/>
                    <a:pt x="26505" y="268"/>
                    <a:pt x="26505" y="146"/>
                  </a:cubicBezTo>
                  <a:cubicBezTo>
                    <a:pt x="26505" y="57"/>
                    <a:pt x="26456" y="1"/>
                    <a:pt x="263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7"/>
            <p:cNvSpPr/>
            <p:nvPr/>
          </p:nvSpPr>
          <p:spPr>
            <a:xfrm>
              <a:off x="1222765" y="2711021"/>
              <a:ext cx="891112" cy="523848"/>
            </a:xfrm>
            <a:custGeom>
              <a:avLst/>
              <a:gdLst/>
              <a:ahLst/>
              <a:cxnLst/>
              <a:rect l="l" t="t" r="r" b="b"/>
              <a:pathLst>
                <a:path w="26537" h="15600" extrusionOk="0">
                  <a:moveTo>
                    <a:pt x="26419" y="0"/>
                  </a:moveTo>
                  <a:cubicBezTo>
                    <a:pt x="26388" y="0"/>
                    <a:pt x="26354" y="14"/>
                    <a:pt x="26323" y="44"/>
                  </a:cubicBezTo>
                  <a:lnTo>
                    <a:pt x="213" y="15090"/>
                  </a:lnTo>
                  <a:cubicBezTo>
                    <a:pt x="122" y="15151"/>
                    <a:pt x="1" y="15333"/>
                    <a:pt x="1" y="15454"/>
                  </a:cubicBezTo>
                  <a:cubicBezTo>
                    <a:pt x="1" y="15543"/>
                    <a:pt x="66" y="15600"/>
                    <a:pt x="137" y="15600"/>
                  </a:cubicBezTo>
                  <a:cubicBezTo>
                    <a:pt x="162" y="15600"/>
                    <a:pt x="189" y="15592"/>
                    <a:pt x="213" y="15576"/>
                  </a:cubicBezTo>
                  <a:lnTo>
                    <a:pt x="26323" y="530"/>
                  </a:lnTo>
                  <a:cubicBezTo>
                    <a:pt x="26415" y="439"/>
                    <a:pt x="26536" y="287"/>
                    <a:pt x="26536" y="135"/>
                  </a:cubicBezTo>
                  <a:cubicBezTo>
                    <a:pt x="26536" y="54"/>
                    <a:pt x="26482" y="0"/>
                    <a:pt x="264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7"/>
            <p:cNvSpPr/>
            <p:nvPr/>
          </p:nvSpPr>
          <p:spPr>
            <a:xfrm>
              <a:off x="1222765" y="2620822"/>
              <a:ext cx="890071" cy="524251"/>
            </a:xfrm>
            <a:custGeom>
              <a:avLst/>
              <a:gdLst/>
              <a:ahLst/>
              <a:cxnLst/>
              <a:rect l="l" t="t" r="r" b="b"/>
              <a:pathLst>
                <a:path w="26506" h="15612" extrusionOk="0">
                  <a:moveTo>
                    <a:pt x="26383" y="1"/>
                  </a:moveTo>
                  <a:cubicBezTo>
                    <a:pt x="26356" y="1"/>
                    <a:pt x="26326" y="8"/>
                    <a:pt x="26293" y="25"/>
                  </a:cubicBezTo>
                  <a:lnTo>
                    <a:pt x="213" y="15101"/>
                  </a:lnTo>
                  <a:cubicBezTo>
                    <a:pt x="92" y="15162"/>
                    <a:pt x="1" y="15314"/>
                    <a:pt x="1" y="15466"/>
                  </a:cubicBezTo>
                  <a:cubicBezTo>
                    <a:pt x="1" y="15555"/>
                    <a:pt x="50" y="15611"/>
                    <a:pt x="123" y="15611"/>
                  </a:cubicBezTo>
                  <a:cubicBezTo>
                    <a:pt x="150" y="15611"/>
                    <a:pt x="181" y="15604"/>
                    <a:pt x="213" y="15587"/>
                  </a:cubicBezTo>
                  <a:lnTo>
                    <a:pt x="26293" y="511"/>
                  </a:lnTo>
                  <a:cubicBezTo>
                    <a:pt x="26415" y="450"/>
                    <a:pt x="26506" y="298"/>
                    <a:pt x="26506" y="146"/>
                  </a:cubicBezTo>
                  <a:cubicBezTo>
                    <a:pt x="26506" y="57"/>
                    <a:pt x="26457" y="1"/>
                    <a:pt x="263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7"/>
            <p:cNvSpPr/>
            <p:nvPr/>
          </p:nvSpPr>
          <p:spPr>
            <a:xfrm>
              <a:off x="1222765" y="2470781"/>
              <a:ext cx="890071" cy="524217"/>
            </a:xfrm>
            <a:custGeom>
              <a:avLst/>
              <a:gdLst/>
              <a:ahLst/>
              <a:cxnLst/>
              <a:rect l="l" t="t" r="r" b="b"/>
              <a:pathLst>
                <a:path w="26506" h="15611" extrusionOk="0">
                  <a:moveTo>
                    <a:pt x="26383" y="1"/>
                  </a:moveTo>
                  <a:cubicBezTo>
                    <a:pt x="26356" y="1"/>
                    <a:pt x="26326" y="8"/>
                    <a:pt x="26293" y="25"/>
                  </a:cubicBezTo>
                  <a:lnTo>
                    <a:pt x="213" y="15070"/>
                  </a:lnTo>
                  <a:cubicBezTo>
                    <a:pt x="92" y="15162"/>
                    <a:pt x="1" y="15314"/>
                    <a:pt x="1" y="15466"/>
                  </a:cubicBezTo>
                  <a:cubicBezTo>
                    <a:pt x="1" y="15555"/>
                    <a:pt x="50" y="15611"/>
                    <a:pt x="123" y="15611"/>
                  </a:cubicBezTo>
                  <a:cubicBezTo>
                    <a:pt x="150" y="15611"/>
                    <a:pt x="181" y="15603"/>
                    <a:pt x="213" y="15587"/>
                  </a:cubicBezTo>
                  <a:lnTo>
                    <a:pt x="26293" y="511"/>
                  </a:lnTo>
                  <a:cubicBezTo>
                    <a:pt x="26415" y="450"/>
                    <a:pt x="26506" y="268"/>
                    <a:pt x="26506" y="146"/>
                  </a:cubicBezTo>
                  <a:cubicBezTo>
                    <a:pt x="26506" y="57"/>
                    <a:pt x="26457" y="1"/>
                    <a:pt x="263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7"/>
            <p:cNvSpPr/>
            <p:nvPr/>
          </p:nvSpPr>
          <p:spPr>
            <a:xfrm>
              <a:off x="1221757" y="2358284"/>
              <a:ext cx="891079" cy="599168"/>
            </a:xfrm>
            <a:custGeom>
              <a:avLst/>
              <a:gdLst/>
              <a:ahLst/>
              <a:cxnLst/>
              <a:rect l="l" t="t" r="r" b="b"/>
              <a:pathLst>
                <a:path w="26536" h="17843" extrusionOk="0">
                  <a:moveTo>
                    <a:pt x="26536" y="1"/>
                  </a:moveTo>
                  <a:lnTo>
                    <a:pt x="0" y="15320"/>
                  </a:lnTo>
                  <a:lnTo>
                    <a:pt x="31" y="17843"/>
                  </a:lnTo>
                  <a:lnTo>
                    <a:pt x="26536" y="2523"/>
                  </a:lnTo>
                  <a:lnTo>
                    <a:pt x="265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7"/>
            <p:cNvSpPr/>
            <p:nvPr/>
          </p:nvSpPr>
          <p:spPr>
            <a:xfrm>
              <a:off x="1221757" y="2088828"/>
              <a:ext cx="891079" cy="749203"/>
            </a:xfrm>
            <a:custGeom>
              <a:avLst/>
              <a:gdLst/>
              <a:ahLst/>
              <a:cxnLst/>
              <a:rect l="l" t="t" r="r" b="b"/>
              <a:pathLst>
                <a:path w="26536" h="22311" extrusionOk="0">
                  <a:moveTo>
                    <a:pt x="26505" y="0"/>
                  </a:moveTo>
                  <a:lnTo>
                    <a:pt x="0" y="15289"/>
                  </a:lnTo>
                  <a:lnTo>
                    <a:pt x="0" y="22311"/>
                  </a:lnTo>
                  <a:lnTo>
                    <a:pt x="26536" y="7022"/>
                  </a:lnTo>
                  <a:lnTo>
                    <a:pt x="26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7"/>
            <p:cNvSpPr/>
            <p:nvPr/>
          </p:nvSpPr>
          <p:spPr>
            <a:xfrm>
              <a:off x="502147" y="2899278"/>
              <a:ext cx="674689" cy="624689"/>
            </a:xfrm>
            <a:custGeom>
              <a:avLst/>
              <a:gdLst/>
              <a:ahLst/>
              <a:cxnLst/>
              <a:rect l="l" t="t" r="r" b="b"/>
              <a:pathLst>
                <a:path w="20092" h="18603" extrusionOk="0">
                  <a:moveTo>
                    <a:pt x="20092" y="0"/>
                  </a:moveTo>
                  <a:lnTo>
                    <a:pt x="0" y="11581"/>
                  </a:lnTo>
                  <a:lnTo>
                    <a:pt x="31" y="18602"/>
                  </a:lnTo>
                  <a:lnTo>
                    <a:pt x="20092" y="6991"/>
                  </a:lnTo>
                  <a:lnTo>
                    <a:pt x="200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7"/>
            <p:cNvSpPr/>
            <p:nvPr/>
          </p:nvSpPr>
          <p:spPr>
            <a:xfrm>
              <a:off x="501106" y="2628781"/>
              <a:ext cx="675730" cy="624689"/>
            </a:xfrm>
            <a:custGeom>
              <a:avLst/>
              <a:gdLst/>
              <a:ahLst/>
              <a:cxnLst/>
              <a:rect l="l" t="t" r="r" b="b"/>
              <a:pathLst>
                <a:path w="20123" h="18603" extrusionOk="0">
                  <a:moveTo>
                    <a:pt x="20092" y="0"/>
                  </a:moveTo>
                  <a:lnTo>
                    <a:pt x="1" y="11612"/>
                  </a:lnTo>
                  <a:lnTo>
                    <a:pt x="31" y="18603"/>
                  </a:lnTo>
                  <a:lnTo>
                    <a:pt x="20123" y="7022"/>
                  </a:lnTo>
                  <a:lnTo>
                    <a:pt x="200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7"/>
            <p:cNvSpPr/>
            <p:nvPr/>
          </p:nvSpPr>
          <p:spPr>
            <a:xfrm>
              <a:off x="501106" y="1820379"/>
              <a:ext cx="1610698" cy="1164622"/>
            </a:xfrm>
            <a:custGeom>
              <a:avLst/>
              <a:gdLst/>
              <a:ahLst/>
              <a:cxnLst/>
              <a:rect l="l" t="t" r="r" b="b"/>
              <a:pathLst>
                <a:path w="47966" h="34682" extrusionOk="0">
                  <a:moveTo>
                    <a:pt x="47935" y="0"/>
                  </a:moveTo>
                  <a:lnTo>
                    <a:pt x="1" y="27691"/>
                  </a:lnTo>
                  <a:lnTo>
                    <a:pt x="1" y="34682"/>
                  </a:lnTo>
                  <a:lnTo>
                    <a:pt x="47965" y="6991"/>
                  </a:lnTo>
                  <a:lnTo>
                    <a:pt x="479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7"/>
            <p:cNvSpPr/>
            <p:nvPr/>
          </p:nvSpPr>
          <p:spPr>
            <a:xfrm>
              <a:off x="559302" y="2828858"/>
              <a:ext cx="374618" cy="349098"/>
            </a:xfrm>
            <a:custGeom>
              <a:avLst/>
              <a:gdLst/>
              <a:ahLst/>
              <a:cxnLst/>
              <a:rect l="l" t="t" r="r" b="b"/>
              <a:pathLst>
                <a:path w="11156" h="10396" extrusionOk="0">
                  <a:moveTo>
                    <a:pt x="11125" y="0"/>
                  </a:moveTo>
                  <a:lnTo>
                    <a:pt x="0" y="6413"/>
                  </a:lnTo>
                  <a:lnTo>
                    <a:pt x="0" y="10395"/>
                  </a:lnTo>
                  <a:lnTo>
                    <a:pt x="11156" y="3951"/>
                  </a:lnTo>
                  <a:lnTo>
                    <a:pt x="111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7"/>
            <p:cNvSpPr/>
            <p:nvPr/>
          </p:nvSpPr>
          <p:spPr>
            <a:xfrm>
              <a:off x="559302" y="3244292"/>
              <a:ext cx="123541" cy="204166"/>
            </a:xfrm>
            <a:custGeom>
              <a:avLst/>
              <a:gdLst/>
              <a:ahLst/>
              <a:cxnLst/>
              <a:rect l="l" t="t" r="r" b="b"/>
              <a:pathLst>
                <a:path w="3679" h="6080" extrusionOk="0">
                  <a:moveTo>
                    <a:pt x="3678" y="0"/>
                  </a:moveTo>
                  <a:lnTo>
                    <a:pt x="0" y="2128"/>
                  </a:lnTo>
                  <a:lnTo>
                    <a:pt x="0" y="6079"/>
                  </a:lnTo>
                  <a:lnTo>
                    <a:pt x="3678" y="3951"/>
                  </a:lnTo>
                  <a:lnTo>
                    <a:pt x="36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7"/>
            <p:cNvSpPr/>
            <p:nvPr/>
          </p:nvSpPr>
          <p:spPr>
            <a:xfrm>
              <a:off x="503154" y="3155470"/>
              <a:ext cx="674723" cy="624689"/>
            </a:xfrm>
            <a:custGeom>
              <a:avLst/>
              <a:gdLst/>
              <a:ahLst/>
              <a:cxnLst/>
              <a:rect l="l" t="t" r="r" b="b"/>
              <a:pathLst>
                <a:path w="20093" h="18603" extrusionOk="0">
                  <a:moveTo>
                    <a:pt x="20062" y="1"/>
                  </a:moveTo>
                  <a:lnTo>
                    <a:pt x="1" y="11581"/>
                  </a:lnTo>
                  <a:lnTo>
                    <a:pt x="1" y="18603"/>
                  </a:lnTo>
                  <a:lnTo>
                    <a:pt x="20092" y="7022"/>
                  </a:lnTo>
                  <a:lnTo>
                    <a:pt x="200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7"/>
            <p:cNvSpPr/>
            <p:nvPr/>
          </p:nvSpPr>
          <p:spPr>
            <a:xfrm>
              <a:off x="542982" y="2680832"/>
              <a:ext cx="139861" cy="239896"/>
            </a:xfrm>
            <a:custGeom>
              <a:avLst/>
              <a:gdLst/>
              <a:ahLst/>
              <a:cxnLst/>
              <a:rect l="l" t="t" r="r" b="b"/>
              <a:pathLst>
                <a:path w="4165" h="7144" extrusionOk="0">
                  <a:moveTo>
                    <a:pt x="4134" y="1"/>
                  </a:moveTo>
                  <a:lnTo>
                    <a:pt x="0" y="2402"/>
                  </a:lnTo>
                  <a:lnTo>
                    <a:pt x="31" y="7144"/>
                  </a:lnTo>
                  <a:lnTo>
                    <a:pt x="4164" y="4742"/>
                  </a:lnTo>
                  <a:lnTo>
                    <a:pt x="41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7"/>
            <p:cNvSpPr/>
            <p:nvPr/>
          </p:nvSpPr>
          <p:spPr>
            <a:xfrm>
              <a:off x="702190" y="2415473"/>
              <a:ext cx="445069" cy="266424"/>
            </a:xfrm>
            <a:custGeom>
              <a:avLst/>
              <a:gdLst/>
              <a:ahLst/>
              <a:cxnLst/>
              <a:rect l="l" t="t" r="r" b="b"/>
              <a:pathLst>
                <a:path w="13254" h="7934" extrusionOk="0">
                  <a:moveTo>
                    <a:pt x="13155" y="1"/>
                  </a:moveTo>
                  <a:cubicBezTo>
                    <a:pt x="13129" y="1"/>
                    <a:pt x="13100" y="11"/>
                    <a:pt x="13071" y="30"/>
                  </a:cubicBezTo>
                  <a:lnTo>
                    <a:pt x="214" y="7447"/>
                  </a:lnTo>
                  <a:cubicBezTo>
                    <a:pt x="92" y="7508"/>
                    <a:pt x="1" y="7659"/>
                    <a:pt x="1" y="7811"/>
                  </a:cubicBezTo>
                  <a:cubicBezTo>
                    <a:pt x="1" y="7893"/>
                    <a:pt x="41" y="7933"/>
                    <a:pt x="104" y="7933"/>
                  </a:cubicBezTo>
                  <a:cubicBezTo>
                    <a:pt x="136" y="7933"/>
                    <a:pt x="173" y="7923"/>
                    <a:pt x="214" y="7903"/>
                  </a:cubicBezTo>
                  <a:lnTo>
                    <a:pt x="13071" y="486"/>
                  </a:lnTo>
                  <a:cubicBezTo>
                    <a:pt x="13162" y="425"/>
                    <a:pt x="13253" y="273"/>
                    <a:pt x="13253" y="152"/>
                  </a:cubicBezTo>
                  <a:cubicBezTo>
                    <a:pt x="13253" y="48"/>
                    <a:pt x="13211" y="1"/>
                    <a:pt x="13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7"/>
            <p:cNvSpPr/>
            <p:nvPr/>
          </p:nvSpPr>
          <p:spPr>
            <a:xfrm>
              <a:off x="702190" y="2445091"/>
              <a:ext cx="445069" cy="266155"/>
            </a:xfrm>
            <a:custGeom>
              <a:avLst/>
              <a:gdLst/>
              <a:ahLst/>
              <a:cxnLst/>
              <a:rect l="l" t="t" r="r" b="b"/>
              <a:pathLst>
                <a:path w="13254" h="7926" extrusionOk="0">
                  <a:moveTo>
                    <a:pt x="13155" y="0"/>
                  </a:moveTo>
                  <a:cubicBezTo>
                    <a:pt x="13129" y="0"/>
                    <a:pt x="13100" y="10"/>
                    <a:pt x="13071" y="30"/>
                  </a:cubicBezTo>
                  <a:lnTo>
                    <a:pt x="214" y="7446"/>
                  </a:lnTo>
                  <a:cubicBezTo>
                    <a:pt x="92" y="7507"/>
                    <a:pt x="1" y="7659"/>
                    <a:pt x="1" y="7781"/>
                  </a:cubicBezTo>
                  <a:cubicBezTo>
                    <a:pt x="1" y="7870"/>
                    <a:pt x="50" y="7926"/>
                    <a:pt x="124" y="7926"/>
                  </a:cubicBezTo>
                  <a:cubicBezTo>
                    <a:pt x="151" y="7926"/>
                    <a:pt x="181" y="7918"/>
                    <a:pt x="214" y="7902"/>
                  </a:cubicBezTo>
                  <a:lnTo>
                    <a:pt x="13071" y="486"/>
                  </a:lnTo>
                  <a:cubicBezTo>
                    <a:pt x="13162" y="425"/>
                    <a:pt x="13253" y="273"/>
                    <a:pt x="13253" y="151"/>
                  </a:cubicBezTo>
                  <a:cubicBezTo>
                    <a:pt x="13253" y="47"/>
                    <a:pt x="13211" y="0"/>
                    <a:pt x="13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7"/>
            <p:cNvSpPr/>
            <p:nvPr/>
          </p:nvSpPr>
          <p:spPr>
            <a:xfrm>
              <a:off x="702190" y="2474643"/>
              <a:ext cx="445069" cy="266222"/>
            </a:xfrm>
            <a:custGeom>
              <a:avLst/>
              <a:gdLst/>
              <a:ahLst/>
              <a:cxnLst/>
              <a:rect l="l" t="t" r="r" b="b"/>
              <a:pathLst>
                <a:path w="13254" h="7928" extrusionOk="0">
                  <a:moveTo>
                    <a:pt x="13159" y="1"/>
                  </a:moveTo>
                  <a:cubicBezTo>
                    <a:pt x="13132" y="1"/>
                    <a:pt x="13101" y="11"/>
                    <a:pt x="13071" y="31"/>
                  </a:cubicBezTo>
                  <a:lnTo>
                    <a:pt x="214" y="7448"/>
                  </a:lnTo>
                  <a:cubicBezTo>
                    <a:pt x="92" y="7508"/>
                    <a:pt x="1" y="7660"/>
                    <a:pt x="1" y="7782"/>
                  </a:cubicBezTo>
                  <a:cubicBezTo>
                    <a:pt x="1" y="7871"/>
                    <a:pt x="50" y="7927"/>
                    <a:pt x="124" y="7927"/>
                  </a:cubicBezTo>
                  <a:cubicBezTo>
                    <a:pt x="151" y="7927"/>
                    <a:pt x="181" y="7920"/>
                    <a:pt x="214" y="7904"/>
                  </a:cubicBezTo>
                  <a:lnTo>
                    <a:pt x="13071" y="487"/>
                  </a:lnTo>
                  <a:cubicBezTo>
                    <a:pt x="13162" y="426"/>
                    <a:pt x="13253" y="274"/>
                    <a:pt x="13253" y="122"/>
                  </a:cubicBezTo>
                  <a:cubicBezTo>
                    <a:pt x="13253" y="41"/>
                    <a:pt x="13213" y="1"/>
                    <a:pt x="131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7"/>
            <p:cNvSpPr/>
            <p:nvPr/>
          </p:nvSpPr>
          <p:spPr>
            <a:xfrm>
              <a:off x="722607" y="3040118"/>
              <a:ext cx="323610" cy="195805"/>
            </a:xfrm>
            <a:custGeom>
              <a:avLst/>
              <a:gdLst/>
              <a:ahLst/>
              <a:cxnLst/>
              <a:rect l="l" t="t" r="r" b="b"/>
              <a:pathLst>
                <a:path w="9637" h="5831" extrusionOk="0">
                  <a:moveTo>
                    <a:pt x="9533" y="1"/>
                  </a:moveTo>
                  <a:cubicBezTo>
                    <a:pt x="9501" y="1"/>
                    <a:pt x="9464" y="11"/>
                    <a:pt x="9423" y="31"/>
                  </a:cubicBezTo>
                  <a:lnTo>
                    <a:pt x="214" y="5351"/>
                  </a:lnTo>
                  <a:cubicBezTo>
                    <a:pt x="92" y="5411"/>
                    <a:pt x="1" y="5563"/>
                    <a:pt x="1" y="5685"/>
                  </a:cubicBezTo>
                  <a:cubicBezTo>
                    <a:pt x="1" y="5774"/>
                    <a:pt x="50" y="5830"/>
                    <a:pt x="124" y="5830"/>
                  </a:cubicBezTo>
                  <a:cubicBezTo>
                    <a:pt x="151" y="5830"/>
                    <a:pt x="181" y="5823"/>
                    <a:pt x="214" y="5806"/>
                  </a:cubicBezTo>
                  <a:lnTo>
                    <a:pt x="9423" y="487"/>
                  </a:lnTo>
                  <a:cubicBezTo>
                    <a:pt x="9545" y="426"/>
                    <a:pt x="9636" y="274"/>
                    <a:pt x="9636" y="122"/>
                  </a:cubicBezTo>
                  <a:cubicBezTo>
                    <a:pt x="9636" y="41"/>
                    <a:pt x="9596" y="1"/>
                    <a:pt x="9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7"/>
            <p:cNvSpPr/>
            <p:nvPr/>
          </p:nvSpPr>
          <p:spPr>
            <a:xfrm>
              <a:off x="722607" y="3069737"/>
              <a:ext cx="323610" cy="195771"/>
            </a:xfrm>
            <a:custGeom>
              <a:avLst/>
              <a:gdLst/>
              <a:ahLst/>
              <a:cxnLst/>
              <a:rect l="l" t="t" r="r" b="b"/>
              <a:pathLst>
                <a:path w="9637" h="5830" extrusionOk="0">
                  <a:moveTo>
                    <a:pt x="9533" y="0"/>
                  </a:moveTo>
                  <a:cubicBezTo>
                    <a:pt x="9501" y="0"/>
                    <a:pt x="9464" y="10"/>
                    <a:pt x="9423" y="31"/>
                  </a:cubicBezTo>
                  <a:lnTo>
                    <a:pt x="214" y="5350"/>
                  </a:lnTo>
                  <a:cubicBezTo>
                    <a:pt x="92" y="5411"/>
                    <a:pt x="1" y="5563"/>
                    <a:pt x="1" y="5684"/>
                  </a:cubicBezTo>
                  <a:cubicBezTo>
                    <a:pt x="1" y="5773"/>
                    <a:pt x="50" y="5830"/>
                    <a:pt x="124" y="5830"/>
                  </a:cubicBezTo>
                  <a:cubicBezTo>
                    <a:pt x="151" y="5830"/>
                    <a:pt x="181" y="5822"/>
                    <a:pt x="214" y="5806"/>
                  </a:cubicBezTo>
                  <a:lnTo>
                    <a:pt x="9423" y="487"/>
                  </a:lnTo>
                  <a:cubicBezTo>
                    <a:pt x="9545" y="426"/>
                    <a:pt x="9636" y="274"/>
                    <a:pt x="9636" y="122"/>
                  </a:cubicBezTo>
                  <a:cubicBezTo>
                    <a:pt x="9636" y="41"/>
                    <a:pt x="9596" y="0"/>
                    <a:pt x="9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7"/>
            <p:cNvSpPr/>
            <p:nvPr/>
          </p:nvSpPr>
          <p:spPr>
            <a:xfrm>
              <a:off x="722607" y="3098885"/>
              <a:ext cx="323610" cy="196242"/>
            </a:xfrm>
            <a:custGeom>
              <a:avLst/>
              <a:gdLst/>
              <a:ahLst/>
              <a:cxnLst/>
              <a:rect l="l" t="t" r="r" b="b"/>
              <a:pathLst>
                <a:path w="9637" h="5844" extrusionOk="0">
                  <a:moveTo>
                    <a:pt x="9533" y="0"/>
                  </a:moveTo>
                  <a:cubicBezTo>
                    <a:pt x="9501" y="0"/>
                    <a:pt x="9464" y="14"/>
                    <a:pt x="9423" y="44"/>
                  </a:cubicBezTo>
                  <a:lnTo>
                    <a:pt x="214" y="5363"/>
                  </a:lnTo>
                  <a:cubicBezTo>
                    <a:pt x="92" y="5424"/>
                    <a:pt x="1" y="5576"/>
                    <a:pt x="1" y="5698"/>
                  </a:cubicBezTo>
                  <a:cubicBezTo>
                    <a:pt x="1" y="5787"/>
                    <a:pt x="50" y="5843"/>
                    <a:pt x="124" y="5843"/>
                  </a:cubicBezTo>
                  <a:cubicBezTo>
                    <a:pt x="151" y="5843"/>
                    <a:pt x="181" y="5836"/>
                    <a:pt x="214" y="5819"/>
                  </a:cubicBezTo>
                  <a:lnTo>
                    <a:pt x="9423" y="500"/>
                  </a:lnTo>
                  <a:cubicBezTo>
                    <a:pt x="9545" y="439"/>
                    <a:pt x="9636" y="257"/>
                    <a:pt x="9636" y="135"/>
                  </a:cubicBezTo>
                  <a:cubicBezTo>
                    <a:pt x="9636" y="54"/>
                    <a:pt x="9596" y="0"/>
                    <a:pt x="9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9" name="Google Shape;377;p27">
            <a:extLst>
              <a:ext uri="{FF2B5EF4-FFF2-40B4-BE49-F238E27FC236}">
                <a16:creationId xmlns:a16="http://schemas.microsoft.com/office/drawing/2014/main" id="{74A8606D-C114-44C5-B38C-A501CAC89D82}"/>
              </a:ext>
            </a:extLst>
          </p:cNvPr>
          <p:cNvSpPr txBox="1">
            <a:spLocks/>
          </p:cNvSpPr>
          <p:nvPr/>
        </p:nvSpPr>
        <p:spPr>
          <a:xfrm>
            <a:off x="4378994" y="3333336"/>
            <a:ext cx="10497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Montserrat"/>
              <a:buNone/>
              <a:defRPr sz="45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25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04</a:t>
            </a:r>
          </a:p>
        </p:txBody>
      </p:sp>
      <p:sp>
        <p:nvSpPr>
          <p:cNvPr id="1140" name="Google Shape;375;p27">
            <a:extLst>
              <a:ext uri="{FF2B5EF4-FFF2-40B4-BE49-F238E27FC236}">
                <a16:creationId xmlns:a16="http://schemas.microsoft.com/office/drawing/2014/main" id="{BB564D62-C9BC-466B-8DD1-DDCC9C5285C3}"/>
              </a:ext>
            </a:extLst>
          </p:cNvPr>
          <p:cNvSpPr txBox="1">
            <a:spLocks/>
          </p:cNvSpPr>
          <p:nvPr/>
        </p:nvSpPr>
        <p:spPr>
          <a:xfrm>
            <a:off x="5428694" y="3514598"/>
            <a:ext cx="2923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sz="2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Swift UI View 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다뤄보기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"/>
          <p:cNvSpPr txBox="1">
            <a:spLocks noGrp="1"/>
          </p:cNvSpPr>
          <p:nvPr>
            <p:ph type="title"/>
          </p:nvPr>
        </p:nvSpPr>
        <p:spPr>
          <a:xfrm>
            <a:off x="705900" y="195011"/>
            <a:ext cx="7732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Swift UI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View 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다뤄보기</a:t>
            </a:r>
          </a:p>
        </p:txBody>
      </p:sp>
      <p:sp>
        <p:nvSpPr>
          <p:cNvPr id="6" name="Google Shape;362;p26">
            <a:extLst>
              <a:ext uri="{FF2B5EF4-FFF2-40B4-BE49-F238E27FC236}">
                <a16:creationId xmlns:a16="http://schemas.microsoft.com/office/drawing/2014/main" id="{D059935D-9D34-4249-916A-4BB015CD32CC}"/>
              </a:ext>
            </a:extLst>
          </p:cNvPr>
          <p:cNvSpPr txBox="1">
            <a:spLocks/>
          </p:cNvSpPr>
          <p:nvPr/>
        </p:nvSpPr>
        <p:spPr>
          <a:xfrm>
            <a:off x="-156755" y="652211"/>
            <a:ext cx="3422469" cy="405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 sz="13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Livvic"/>
              <a:buNone/>
            </a:pP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indent="0">
              <a:buClr>
                <a:schemeClr val="tx1"/>
              </a:buClr>
              <a:buFont typeface="Livvic"/>
              <a:buNone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3. Form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에 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11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개 이상의 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Text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넣는다면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?</a:t>
            </a:r>
          </a:p>
          <a:p>
            <a:pPr marL="0" indent="0">
              <a:buClr>
                <a:schemeClr val="tx1"/>
              </a:buClr>
              <a:buFont typeface="Livvic"/>
              <a:buNone/>
            </a:pP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indent="0">
              <a:buClr>
                <a:schemeClr val="tx1"/>
              </a:buClr>
              <a:buFont typeface="Livvic"/>
              <a:buNone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</a:t>
            </a:r>
            <a:r>
              <a:rPr lang="en-US" altLang="ko-KR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SwiftUI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에서 최상위 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View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는 최대 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10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개의 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Child</a:t>
            </a:r>
          </a:p>
          <a:p>
            <a:pPr marL="0" indent="0">
              <a:buClr>
                <a:schemeClr val="tx1"/>
              </a:buClr>
              <a:buFont typeface="Livvic"/>
              <a:buNone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View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를 가질 수 있기 때문에 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Form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안에는 최대 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indent="0">
              <a:buClr>
                <a:schemeClr val="tx1"/>
              </a:buClr>
              <a:buFont typeface="Livvic"/>
              <a:buNone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10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개의 뷰가 들어갈 수 있다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 </a:t>
            </a:r>
          </a:p>
          <a:p>
            <a:pPr marL="0" indent="0">
              <a:buClr>
                <a:schemeClr val="tx1"/>
              </a:buClr>
              <a:buFont typeface="Livvic"/>
              <a:buNone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</a:t>
            </a:r>
          </a:p>
          <a:p>
            <a:pPr marL="0" indent="0">
              <a:buClr>
                <a:schemeClr val="tx1"/>
              </a:buClr>
              <a:buFont typeface="Livvic"/>
              <a:buNone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만약 초과하는 뷰를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indent="0">
              <a:buClr>
                <a:schemeClr val="tx1"/>
              </a:buClr>
              <a:buFont typeface="Livvic"/>
              <a:buNone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가지게 한다면 아래와 같이 </a:t>
            </a:r>
            <a:r>
              <a:rPr lang="en-US" altLang="ko-KR" b="1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Group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이라는 태그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indent="0">
              <a:buClr>
                <a:schemeClr val="tx1"/>
              </a:buClr>
              <a:buFont typeface="Livvic"/>
              <a:buNone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를 이용하여 감싸주어야 한다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A14721D-F19E-98FF-77CC-64C52F9D1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531" y="715269"/>
            <a:ext cx="3422469" cy="179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1367C91-CEA4-DA29-04AF-8AD120EF4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379" y="2568537"/>
            <a:ext cx="3326929" cy="262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화살표: 위로 굽음 1">
            <a:extLst>
              <a:ext uri="{FF2B5EF4-FFF2-40B4-BE49-F238E27FC236}">
                <a16:creationId xmlns:a16="http://schemas.microsoft.com/office/drawing/2014/main" id="{AFA0CF51-351C-E878-8FB7-87B2BDFD6244}"/>
              </a:ext>
            </a:extLst>
          </p:cNvPr>
          <p:cNvSpPr/>
          <p:nvPr/>
        </p:nvSpPr>
        <p:spPr>
          <a:xfrm rot="10800000">
            <a:off x="4811737" y="1611979"/>
            <a:ext cx="517909" cy="56516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856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"/>
          <p:cNvSpPr txBox="1">
            <a:spLocks noGrp="1"/>
          </p:cNvSpPr>
          <p:nvPr>
            <p:ph type="title"/>
          </p:nvPr>
        </p:nvSpPr>
        <p:spPr>
          <a:xfrm>
            <a:off x="705900" y="195011"/>
            <a:ext cx="7732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Swift UI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View 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다뤄보기</a:t>
            </a:r>
          </a:p>
        </p:txBody>
      </p:sp>
      <p:sp>
        <p:nvSpPr>
          <p:cNvPr id="5" name="Google Shape;362;p26">
            <a:extLst>
              <a:ext uri="{FF2B5EF4-FFF2-40B4-BE49-F238E27FC236}">
                <a16:creationId xmlns:a16="http://schemas.microsoft.com/office/drawing/2014/main" id="{E6FC6B57-2433-4982-9BA4-89503983F6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5899" y="726621"/>
            <a:ext cx="7332111" cy="2043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endParaRPr lang="en-US" altLang="ko-KR" dirty="0">
              <a:latin typeface="Roboto Condensed Light"/>
              <a:ea typeface="LG Smart UI Regular" panose="020B0500000101010101" pitchFamily="50" charset="-127"/>
            </a:endParaRPr>
          </a:p>
          <a:p>
            <a:pPr marL="285750" lvl="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solidFill>
                  <a:srgbClr val="FF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NavigationView</a:t>
            </a:r>
            <a:endParaRPr lang="en-US" altLang="ko-KR" sz="1600" b="1" dirty="0">
              <a:solidFill>
                <a:srgbClr val="FF000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285750" lvl="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rgbClr val="FF000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buClr>
                <a:schemeClr val="tx1"/>
              </a:buClr>
              <a:buNone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-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기존의 </a:t>
            </a:r>
            <a:r>
              <a:rPr lang="en-US" altLang="ko-KR" dirty="0" err="1">
                <a:solidFill>
                  <a:schemeClr val="accent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UINavigationController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역할을 하는 컨테이너이다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  <a:p>
            <a:pPr marL="0" lvl="0" indent="0">
              <a:buClr>
                <a:schemeClr val="tx1"/>
              </a:buClr>
              <a:buNone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 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화면에서 보일 뷰를 구성하는 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Form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을 선언하고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Form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블록 끝에 </a:t>
            </a:r>
            <a:r>
              <a:rPr lang="en-US" altLang="ko-KR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navigationBarTitle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을 추가하고 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String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을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buClr>
                <a:schemeClr val="tx1"/>
              </a:buClr>
              <a:buNone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 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인자로 줌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  <a:p>
            <a:pPr marL="0" lvl="0" indent="0">
              <a:buClr>
                <a:schemeClr val="tx1"/>
              </a:buClr>
              <a:buNone/>
            </a:pP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buClr>
                <a:schemeClr val="tx1"/>
              </a:buClr>
              <a:buNone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-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한 가지 주의할 점은 </a:t>
            </a:r>
            <a:r>
              <a:rPr lang="en-US" altLang="ko-KR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NavigationView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태그의 끝이 아닌 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Form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태그의 끝에 </a:t>
            </a:r>
            <a:r>
              <a:rPr lang="en-US" altLang="ko-KR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navigationBarTitle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메서드를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buClr>
                <a:schemeClr val="tx1"/>
              </a:buClr>
              <a:buNone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작성해야한다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0861EA1-2580-8D96-DEA6-AC0E9ADE3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172" y="2844281"/>
            <a:ext cx="6965656" cy="210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751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"/>
          <p:cNvSpPr txBox="1">
            <a:spLocks noGrp="1"/>
          </p:cNvSpPr>
          <p:nvPr>
            <p:ph type="title"/>
          </p:nvPr>
        </p:nvSpPr>
        <p:spPr>
          <a:xfrm>
            <a:off x="705900" y="195011"/>
            <a:ext cx="7732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Swift UI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View 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다뤄보기</a:t>
            </a:r>
          </a:p>
        </p:txBody>
      </p:sp>
      <p:sp>
        <p:nvSpPr>
          <p:cNvPr id="5" name="Google Shape;362;p26">
            <a:extLst>
              <a:ext uri="{FF2B5EF4-FFF2-40B4-BE49-F238E27FC236}">
                <a16:creationId xmlns:a16="http://schemas.microsoft.com/office/drawing/2014/main" id="{E6FC6B57-2433-4982-9BA4-89503983F6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5899" y="726621"/>
            <a:ext cx="7332111" cy="18451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endParaRPr lang="en-US" altLang="ko-KR" dirty="0">
              <a:latin typeface="Roboto Condensed Light"/>
              <a:ea typeface="LG Smart UI Regular" panose="020B0500000101010101" pitchFamily="50" charset="-127"/>
            </a:endParaRPr>
          </a:p>
          <a:p>
            <a:pPr marL="285750" lvl="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FF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여기서 잠깐</a:t>
            </a:r>
            <a:r>
              <a:rPr lang="en-US" altLang="ko-KR" sz="1600" b="1" dirty="0">
                <a:solidFill>
                  <a:srgbClr val="FF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! </a:t>
            </a:r>
            <a:r>
              <a:rPr lang="ko-KR" altLang="en-US" sz="1600" b="1" dirty="0">
                <a:solidFill>
                  <a:srgbClr val="FF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네비게이션 컨트롤이란</a:t>
            </a:r>
            <a:r>
              <a:rPr lang="en-US" altLang="ko-KR" sz="1600" b="1" dirty="0">
                <a:solidFill>
                  <a:srgbClr val="FF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..</a:t>
            </a:r>
          </a:p>
          <a:p>
            <a:pPr marL="285750" lvl="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rgbClr val="FF000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buClr>
                <a:schemeClr val="tx1"/>
              </a:buClr>
              <a:buNone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-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네비게이션 자체가 화면에 대한 관리를 담당하기 때문에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네비게이션 컨트롤러는 화면을 </a:t>
            </a:r>
            <a:r>
              <a:rPr lang="ko-KR" altLang="en-US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나타내주는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뷰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buClr>
                <a:schemeClr val="tx1"/>
              </a:buClr>
              <a:buNone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컨트롤러를 관리하는 역할을 담당한다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뷰를 네비게이션 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Stack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에 담아둘 수 있기 </a:t>
            </a:r>
            <a:r>
              <a:rPr lang="ko-KR" altLang="en-US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떄문에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네비게이션 </a:t>
            </a:r>
            <a:r>
              <a:rPr lang="ko-KR" altLang="en-US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컨트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buClr>
                <a:schemeClr val="tx1"/>
              </a:buClr>
              <a:buNone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 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롤러는 컨테이너 뷰 컨트롤이기도 하다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7FCDA21-EAC0-866C-2A8D-267751989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039" y="2246811"/>
            <a:ext cx="4397829" cy="289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355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"/>
          <p:cNvSpPr txBox="1">
            <a:spLocks noGrp="1"/>
          </p:cNvSpPr>
          <p:nvPr>
            <p:ph type="title"/>
          </p:nvPr>
        </p:nvSpPr>
        <p:spPr>
          <a:xfrm>
            <a:off x="705900" y="195011"/>
            <a:ext cx="7732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Swift UI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View 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다뤄보기</a:t>
            </a:r>
          </a:p>
        </p:txBody>
      </p:sp>
      <p:sp>
        <p:nvSpPr>
          <p:cNvPr id="5" name="Google Shape;362;p26">
            <a:extLst>
              <a:ext uri="{FF2B5EF4-FFF2-40B4-BE49-F238E27FC236}">
                <a16:creationId xmlns:a16="http://schemas.microsoft.com/office/drawing/2014/main" id="{E6FC6B57-2433-4982-9BA4-89503983F6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5900" y="816385"/>
            <a:ext cx="7332111" cy="9280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tx1"/>
              </a:buClr>
              <a:buNone/>
            </a:pPr>
            <a:r>
              <a:rPr lang="en-US" altLang="ko-KR" sz="1600" b="1" dirty="0">
                <a:solidFill>
                  <a:srgbClr val="FF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-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이 네비게이션 컨트롤러는 뷰 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2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개를 화면 위에 표시함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</a:t>
            </a:r>
          </a:p>
          <a:p>
            <a:pPr marL="0" lvl="0" indent="0">
              <a:buClr>
                <a:schemeClr val="tx1"/>
              </a:buClr>
              <a:buNone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네비게이션 스택에서 가장 위에 있는 뷰를 보여주고 네비게이션이나 특정 역할을 담당하는 뷰를 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buClr>
                <a:schemeClr val="tx1"/>
              </a:buClr>
              <a:buNone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함께 보여주므로 아래와 같은 화면이 보여질 수 있는 것이다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40778BF-1E08-69A4-2886-E0E78260B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81" y="1908567"/>
            <a:ext cx="8895838" cy="276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144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"/>
          <p:cNvSpPr txBox="1">
            <a:spLocks noGrp="1"/>
          </p:cNvSpPr>
          <p:nvPr>
            <p:ph type="title"/>
          </p:nvPr>
        </p:nvSpPr>
        <p:spPr>
          <a:xfrm>
            <a:off x="705900" y="195011"/>
            <a:ext cx="7732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Swift UI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View 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다뤄보기</a:t>
            </a:r>
          </a:p>
        </p:txBody>
      </p:sp>
      <p:sp>
        <p:nvSpPr>
          <p:cNvPr id="5" name="Google Shape;362;p26">
            <a:extLst>
              <a:ext uri="{FF2B5EF4-FFF2-40B4-BE49-F238E27FC236}">
                <a16:creationId xmlns:a16="http://schemas.microsoft.com/office/drawing/2014/main" id="{E6FC6B57-2433-4982-9BA4-89503983F6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5900" y="816385"/>
            <a:ext cx="7332111" cy="9280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solidFill>
                  <a:srgbClr val="FF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NavigationLink</a:t>
            </a:r>
            <a:r>
              <a:rPr lang="en-US" altLang="ko-KR" sz="1600" b="1" dirty="0">
                <a:solidFill>
                  <a:srgbClr val="FF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 ) 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285750" lvl="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buClr>
                <a:schemeClr val="tx1"/>
              </a:buClr>
              <a:buNone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-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네비게이션 버튼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링크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)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를 통해서 네비게이션 뷰가 다음 뷰로 넘어가는 기능을 구현 할 수 있다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F7EC52-5BDC-C045-C513-8D382C6A5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8567"/>
            <a:ext cx="4641669" cy="26322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29D3FB7-BCCF-D78F-F1A2-9F4B66B39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845" y="1908567"/>
            <a:ext cx="4119156" cy="2632209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5D872564-E4CC-57FA-5420-AEBE935E7774}"/>
              </a:ext>
            </a:extLst>
          </p:cNvPr>
          <p:cNvSpPr/>
          <p:nvPr/>
        </p:nvSpPr>
        <p:spPr>
          <a:xfrm>
            <a:off x="4708672" y="3121056"/>
            <a:ext cx="249169" cy="2780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0522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"/>
          <p:cNvSpPr txBox="1">
            <a:spLocks noGrp="1"/>
          </p:cNvSpPr>
          <p:nvPr>
            <p:ph type="title"/>
          </p:nvPr>
        </p:nvSpPr>
        <p:spPr>
          <a:xfrm>
            <a:off x="705900" y="195011"/>
            <a:ext cx="7732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Swift UI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View 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다뤄보기</a:t>
            </a:r>
          </a:p>
        </p:txBody>
      </p:sp>
      <p:sp>
        <p:nvSpPr>
          <p:cNvPr id="5" name="Google Shape;362;p26">
            <a:extLst>
              <a:ext uri="{FF2B5EF4-FFF2-40B4-BE49-F238E27FC236}">
                <a16:creationId xmlns:a16="http://schemas.microsoft.com/office/drawing/2014/main" id="{E6FC6B57-2433-4982-9BA4-89503983F6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5900" y="620582"/>
            <a:ext cx="7332111" cy="12778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endParaRPr lang="en-US" altLang="ko-KR" dirty="0">
              <a:latin typeface="Roboto Condensed Light"/>
              <a:ea typeface="LG Smart UI Regular" panose="020B0500000101010101" pitchFamily="50" charset="-127"/>
            </a:endParaRPr>
          </a:p>
          <a:p>
            <a:pPr marL="285750" lvl="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FF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Button</a:t>
            </a:r>
          </a:p>
          <a:p>
            <a:pPr marL="285750" lvl="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rgbClr val="FF000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buClr>
                <a:schemeClr val="tx1"/>
              </a:buClr>
              <a:buNone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- </a:t>
            </a:r>
            <a:r>
              <a:rPr lang="en-US" altLang="ko-KR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UIButton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의 기능을 하는 컨테이너이다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  <a:p>
            <a:pPr marL="0" lvl="0" indent="0">
              <a:buClr>
                <a:schemeClr val="tx1"/>
              </a:buClr>
              <a:buNone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  Button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을 선언하고 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{ }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안에 버튼 </a:t>
            </a:r>
            <a:r>
              <a:rPr lang="ko-KR" altLang="en-US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클릭시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일어나는 이벤트 내용을 구현하면 된다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  <a:p>
            <a:pPr marL="0" lvl="0" indent="0">
              <a:buClr>
                <a:schemeClr val="tx1"/>
              </a:buClr>
              <a:buNone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 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890F23-D6BB-E123-8DE3-05AE4C159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781" y="2047211"/>
            <a:ext cx="4791340" cy="3096289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FCC1693A-FF8B-491E-61D8-DC1543329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121" y="2160937"/>
            <a:ext cx="3004572" cy="82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5FD2804-2660-383A-7506-83F1A3929ECF}"/>
              </a:ext>
            </a:extLst>
          </p:cNvPr>
          <p:cNvSpPr/>
          <p:nvPr/>
        </p:nvSpPr>
        <p:spPr>
          <a:xfrm>
            <a:off x="5452160" y="2432724"/>
            <a:ext cx="321623" cy="2780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Google Shape;362;p26">
            <a:extLst>
              <a:ext uri="{FF2B5EF4-FFF2-40B4-BE49-F238E27FC236}">
                <a16:creationId xmlns:a16="http://schemas.microsoft.com/office/drawing/2014/main" id="{D85A5C73-1149-BFBF-40ED-D21548484093}"/>
              </a:ext>
            </a:extLst>
          </p:cNvPr>
          <p:cNvSpPr txBox="1">
            <a:spLocks/>
          </p:cNvSpPr>
          <p:nvPr/>
        </p:nvSpPr>
        <p:spPr>
          <a:xfrm>
            <a:off x="5773783" y="2982562"/>
            <a:ext cx="3370217" cy="2160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 sz="13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Livvic"/>
              <a:buNone/>
            </a:pPr>
            <a:endParaRPr lang="en-US" altLang="ko-KR" dirty="0">
              <a:latin typeface="Roboto Condensed Light"/>
              <a:ea typeface="LG Smart UI Regular" panose="020B0500000101010101" pitchFamily="50" charset="-127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self.touchedCount</a:t>
            </a:r>
            <a:r>
              <a:rPr lang="en-US" altLang="ko-KR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+= 1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의 이벤트를 </a:t>
            </a:r>
            <a:r>
              <a:rPr lang="ko-KR" altLang="en-US" dirty="0" err="1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넣을때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을 증가시키게 되면 구조체의 특성상 내부 메서드 안에서 자신의 변수를 변경할 수 없기 때문에 에러가 발생하므로 </a:t>
            </a:r>
            <a:r>
              <a:rPr lang="en-US" altLang="ko-KR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Swift 5.1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버전에서부터 이런 문제를 해결하기위해 </a:t>
            </a:r>
            <a:r>
              <a:rPr lang="en-US" altLang="ko-KR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@State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키워드를 사용함</a:t>
            </a:r>
            <a:endParaRPr lang="en-US" altLang="ko-KR" dirty="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altLang="ko-KR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altLang="ko-KR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 @State var </a:t>
            </a:r>
            <a:r>
              <a:rPr lang="en-US" altLang="ko-KR" dirty="0" err="1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tochedCount</a:t>
            </a:r>
            <a:r>
              <a:rPr lang="en-US" altLang="ko-KR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= 0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을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선언해야함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4031929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"/>
          <p:cNvSpPr txBox="1">
            <a:spLocks noGrp="1"/>
          </p:cNvSpPr>
          <p:nvPr>
            <p:ph type="title"/>
          </p:nvPr>
        </p:nvSpPr>
        <p:spPr>
          <a:xfrm>
            <a:off x="705900" y="195011"/>
            <a:ext cx="7732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Swift UI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View 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다뤄보기</a:t>
            </a:r>
          </a:p>
        </p:txBody>
      </p:sp>
      <p:sp>
        <p:nvSpPr>
          <p:cNvPr id="5" name="Google Shape;362;p26">
            <a:extLst>
              <a:ext uri="{FF2B5EF4-FFF2-40B4-BE49-F238E27FC236}">
                <a16:creationId xmlns:a16="http://schemas.microsoft.com/office/drawing/2014/main" id="{E6FC6B57-2433-4982-9BA4-89503983F6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5899" y="726622"/>
            <a:ext cx="7332111" cy="15201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endParaRPr lang="en-US" altLang="ko-KR" dirty="0">
              <a:latin typeface="Roboto Condensed Light"/>
              <a:ea typeface="LG Smart UI Regular" panose="020B0500000101010101" pitchFamily="50" charset="-127"/>
            </a:endParaRPr>
          </a:p>
          <a:p>
            <a:pPr marL="285750" lvl="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FF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텍스트 </a:t>
            </a:r>
            <a:r>
              <a:rPr lang="ko-KR" altLang="en-US" sz="1600" b="1" dirty="0" err="1">
                <a:solidFill>
                  <a:srgbClr val="FF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입력받기</a:t>
            </a:r>
            <a:endParaRPr lang="en-US" altLang="ko-KR" sz="1600" b="1" dirty="0">
              <a:solidFill>
                <a:srgbClr val="FF000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285750" lvl="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rgbClr val="FF000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buClr>
                <a:schemeClr val="tx1"/>
              </a:buClr>
              <a:buNone/>
            </a:pPr>
            <a:r>
              <a:rPr lang="en-US" altLang="ko-KR" sz="1600" b="1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- 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텍스트를 </a:t>
            </a:r>
            <a:r>
              <a:rPr lang="ko-KR" altLang="en-US" dirty="0" err="1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입력받고</a:t>
            </a:r>
            <a:r>
              <a:rPr lang="en-US" altLang="ko-KR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dirty="0" err="1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입력받은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텍스트를 보여주는 예시이다</a:t>
            </a:r>
            <a:r>
              <a:rPr lang="en-US" altLang="ko-KR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  <a:p>
            <a:pPr marL="0" lvl="0" indent="0">
              <a:buClr>
                <a:schemeClr val="tx1"/>
              </a:buClr>
              <a:buNone/>
            </a:pPr>
            <a:r>
              <a:rPr lang="en-US" altLang="ko-KR" sz="1600" b="1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 </a:t>
            </a:r>
            <a:r>
              <a:rPr lang="en-US" altLang="ko-KR" dirty="0" err="1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TextField</a:t>
            </a:r>
            <a:r>
              <a:rPr lang="en-US" altLang="ko-KR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-&gt; 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텍스트 입력</a:t>
            </a:r>
            <a:endParaRPr lang="en-US" altLang="ko-KR" dirty="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buClr>
                <a:schemeClr val="tx1"/>
              </a:buClr>
              <a:buNone/>
            </a:pPr>
            <a:r>
              <a:rPr lang="en-US" altLang="ko-KR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  Text -&gt; 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텍스트 보이는 창</a:t>
            </a:r>
            <a:endParaRPr lang="en-US" altLang="ko-KR" dirty="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23594D2-4BE4-687C-7E5F-5143F0ECB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1" y="2391798"/>
            <a:ext cx="4615039" cy="219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1A9C13F-528F-4F42-5343-A73E08231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509" y="2391798"/>
            <a:ext cx="3680114" cy="219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FF8EA726-F815-ED6F-F767-8EAE2EBE9405}"/>
              </a:ext>
            </a:extLst>
          </p:cNvPr>
          <p:cNvSpPr/>
          <p:nvPr/>
        </p:nvSpPr>
        <p:spPr>
          <a:xfrm>
            <a:off x="4970343" y="3348044"/>
            <a:ext cx="321623" cy="2780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033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"/>
          <p:cNvSpPr txBox="1">
            <a:spLocks noGrp="1"/>
          </p:cNvSpPr>
          <p:nvPr>
            <p:ph type="title"/>
          </p:nvPr>
        </p:nvSpPr>
        <p:spPr>
          <a:xfrm>
            <a:off x="705900" y="195011"/>
            <a:ext cx="7732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Swift UI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View 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다뤄보기</a:t>
            </a:r>
          </a:p>
        </p:txBody>
      </p:sp>
      <p:sp>
        <p:nvSpPr>
          <p:cNvPr id="5" name="Google Shape;362;p26">
            <a:extLst>
              <a:ext uri="{FF2B5EF4-FFF2-40B4-BE49-F238E27FC236}">
                <a16:creationId xmlns:a16="http://schemas.microsoft.com/office/drawing/2014/main" id="{E6FC6B57-2433-4982-9BA4-89503983F6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5899" y="726622"/>
            <a:ext cx="7332111" cy="15201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endParaRPr lang="en-US" altLang="ko-KR" dirty="0">
              <a:latin typeface="Roboto Condensed Light"/>
              <a:ea typeface="LG Smart UI Regular" panose="020B0500000101010101" pitchFamily="50" charset="-127"/>
            </a:endParaRPr>
          </a:p>
          <a:p>
            <a:pPr marL="285750" lvl="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FF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Picker </a:t>
            </a:r>
            <a:r>
              <a:rPr lang="ko-KR" altLang="en-US" sz="1600" b="1" dirty="0">
                <a:solidFill>
                  <a:srgbClr val="FF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사용하기</a:t>
            </a:r>
            <a:endParaRPr lang="en-US" altLang="ko-KR" sz="1600" b="1" dirty="0">
              <a:solidFill>
                <a:srgbClr val="FF000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buClr>
                <a:schemeClr val="tx1"/>
              </a:buClr>
              <a:buNone/>
            </a:pPr>
            <a:r>
              <a:rPr lang="en-US" altLang="ko-KR" sz="1600" b="1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- Picker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를 구현하기위해 </a:t>
            </a:r>
            <a:r>
              <a:rPr lang="en-US" altLang="ko-KR" dirty="0" err="1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NavigationView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를 구현하고 반복문을 이용해 생년월일도 구현함</a:t>
            </a:r>
            <a:endParaRPr lang="en-US" altLang="ko-KR" dirty="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FF8EA726-F815-ED6F-F767-8EAE2EBE9405}"/>
              </a:ext>
            </a:extLst>
          </p:cNvPr>
          <p:cNvSpPr/>
          <p:nvPr/>
        </p:nvSpPr>
        <p:spPr>
          <a:xfrm>
            <a:off x="4772048" y="3280565"/>
            <a:ext cx="321623" cy="2780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962FDA6-EBB6-6E04-B2DA-66DC0F4F9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08" y="1704443"/>
            <a:ext cx="4027802" cy="327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ED0898DA-352D-A1EF-1063-F57F202E2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609" y="1589961"/>
            <a:ext cx="3404802" cy="35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5842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"/>
          <p:cNvSpPr txBox="1">
            <a:spLocks noGrp="1"/>
          </p:cNvSpPr>
          <p:nvPr>
            <p:ph type="title"/>
          </p:nvPr>
        </p:nvSpPr>
        <p:spPr>
          <a:xfrm>
            <a:off x="705900" y="195011"/>
            <a:ext cx="7732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Swift UI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View 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다뤄보기</a:t>
            </a:r>
          </a:p>
        </p:txBody>
      </p:sp>
      <p:sp>
        <p:nvSpPr>
          <p:cNvPr id="5" name="Google Shape;362;p26">
            <a:extLst>
              <a:ext uri="{FF2B5EF4-FFF2-40B4-BE49-F238E27FC236}">
                <a16:creationId xmlns:a16="http://schemas.microsoft.com/office/drawing/2014/main" id="{E6FC6B57-2433-4982-9BA4-89503983F6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05944" y="1482712"/>
            <a:ext cx="7332111" cy="21780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endParaRPr lang="en-US" altLang="ko-KR" dirty="0">
              <a:latin typeface="Roboto Condensed Light"/>
              <a:ea typeface="LG Smart UI Regular" panose="020B0500000101010101" pitchFamily="50" charset="-127"/>
            </a:endParaRPr>
          </a:p>
          <a:p>
            <a:pPr marL="285750" lvl="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FF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Stack</a:t>
            </a:r>
            <a:r>
              <a:rPr lang="ko-KR" altLang="en-US" sz="1600" b="1" dirty="0">
                <a:solidFill>
                  <a:srgbClr val="FF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다루기</a:t>
            </a:r>
            <a:endParaRPr lang="en-US" altLang="ko-KR" sz="1600" b="1" dirty="0">
              <a:solidFill>
                <a:srgbClr val="FF000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285750" lvl="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rgbClr val="FF000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buClr>
                <a:schemeClr val="tx1"/>
              </a:buClr>
              <a:buNone/>
            </a:pPr>
            <a:r>
              <a:rPr lang="en-US" altLang="ko-KR" sz="1600" b="1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- 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스택</a:t>
            </a:r>
            <a:r>
              <a:rPr lang="en-US" altLang="ko-KR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(stack)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은 총 </a:t>
            </a:r>
            <a:r>
              <a:rPr lang="en-US" altLang="ko-KR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가지로 나눌 수 있다</a:t>
            </a:r>
            <a:r>
              <a:rPr lang="en-US" altLang="ko-KR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  <a:p>
            <a:pPr marL="0" lvl="0" indent="0">
              <a:buClr>
                <a:schemeClr val="tx1"/>
              </a:buClr>
              <a:buNone/>
            </a:pPr>
            <a:endParaRPr lang="en-US" altLang="ko-KR" dirty="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buClr>
                <a:schemeClr val="tx1"/>
              </a:buClr>
              <a:buNone/>
            </a:pPr>
            <a:r>
              <a:rPr lang="en-US" altLang="ko-KR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  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수직</a:t>
            </a:r>
            <a:r>
              <a:rPr lang="en-US" altLang="ko-KR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(Vertical)   -&gt;  </a:t>
            </a:r>
            <a:r>
              <a:rPr lang="en-US" altLang="ko-KR" dirty="0" err="1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Vstack</a:t>
            </a:r>
            <a:endParaRPr lang="en-US" altLang="ko-KR" dirty="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buClr>
                <a:schemeClr val="tx1"/>
              </a:buClr>
              <a:buNone/>
            </a:pPr>
            <a:r>
              <a:rPr lang="en-US" altLang="ko-KR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  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수평</a:t>
            </a:r>
            <a:r>
              <a:rPr lang="en-US" altLang="ko-KR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(Horizontal)   -&gt; </a:t>
            </a:r>
            <a:r>
              <a:rPr lang="en-US" altLang="ko-KR" dirty="0" err="1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Hstack</a:t>
            </a:r>
            <a:endParaRPr lang="en-US" altLang="ko-KR" dirty="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buClr>
                <a:schemeClr val="tx1"/>
              </a:buClr>
              <a:buNone/>
            </a:pPr>
            <a:r>
              <a:rPr lang="en-US" altLang="ko-KR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  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동일한 수평과 </a:t>
            </a:r>
            <a:r>
              <a:rPr lang="ko-KR" altLang="en-US" dirty="0" err="1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수직값을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갖지만 </a:t>
            </a:r>
            <a:r>
              <a:rPr lang="en-US" altLang="ko-KR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View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를 겹쳐서 </a:t>
            </a:r>
            <a:r>
              <a:rPr lang="ko-KR" altLang="en-US" dirty="0" err="1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쌓아올리는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Zstack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이 있다</a:t>
            </a:r>
            <a:r>
              <a:rPr lang="en-US" altLang="ko-KR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2262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"/>
          <p:cNvSpPr txBox="1">
            <a:spLocks noGrp="1"/>
          </p:cNvSpPr>
          <p:nvPr>
            <p:ph type="title"/>
          </p:nvPr>
        </p:nvSpPr>
        <p:spPr>
          <a:xfrm>
            <a:off x="705900" y="195011"/>
            <a:ext cx="7732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Swift UI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View 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다뤄보기</a:t>
            </a:r>
          </a:p>
        </p:txBody>
      </p:sp>
      <p:sp>
        <p:nvSpPr>
          <p:cNvPr id="5" name="Google Shape;362;p26">
            <a:extLst>
              <a:ext uri="{FF2B5EF4-FFF2-40B4-BE49-F238E27FC236}">
                <a16:creationId xmlns:a16="http://schemas.microsoft.com/office/drawing/2014/main" id="{E6FC6B57-2433-4982-9BA4-89503983F6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0891" y="648789"/>
            <a:ext cx="7332111" cy="6366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endParaRPr lang="en-US" altLang="ko-KR" dirty="0">
              <a:latin typeface="Roboto Condensed Light"/>
              <a:ea typeface="LG Smart UI Regular" panose="020B0500000101010101" pitchFamily="50" charset="-127"/>
            </a:endParaRPr>
          </a:p>
          <a:p>
            <a:pPr marL="285750" lvl="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solidFill>
                  <a:srgbClr val="FF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Vstack</a:t>
            </a:r>
            <a:r>
              <a:rPr lang="ko-KR" altLang="en-US" sz="1600" b="1" dirty="0">
                <a:solidFill>
                  <a:srgbClr val="FF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과 </a:t>
            </a:r>
            <a:r>
              <a:rPr lang="en-US" altLang="ko-KR" sz="1600" b="1" dirty="0" err="1">
                <a:solidFill>
                  <a:srgbClr val="FF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Hstack</a:t>
            </a:r>
            <a:endParaRPr lang="en-US" altLang="ko-KR" sz="1600" b="1" dirty="0">
              <a:solidFill>
                <a:srgbClr val="FF000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285750" lvl="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rgbClr val="FF000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buClr>
                <a:schemeClr val="tx1"/>
              </a:buClr>
              <a:buNone/>
            </a:pPr>
            <a:r>
              <a:rPr lang="en-US" altLang="ko-KR" sz="1600" b="1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</a:t>
            </a:r>
            <a:endParaRPr lang="en-US" altLang="ko-KR" dirty="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FF8EA726-F815-ED6F-F767-8EAE2EBE9405}"/>
              </a:ext>
            </a:extLst>
          </p:cNvPr>
          <p:cNvSpPr/>
          <p:nvPr/>
        </p:nvSpPr>
        <p:spPr>
          <a:xfrm rot="5400000">
            <a:off x="1475562" y="3199292"/>
            <a:ext cx="321623" cy="2780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3E5C2A-F750-EDCA-5F6C-AC88BFE15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8774"/>
            <a:ext cx="6864053" cy="1409972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4689B9CF-7180-2D40-111B-D75008422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73064"/>
            <a:ext cx="3549435" cy="130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362;p26">
            <a:extLst>
              <a:ext uri="{FF2B5EF4-FFF2-40B4-BE49-F238E27FC236}">
                <a16:creationId xmlns:a16="http://schemas.microsoft.com/office/drawing/2014/main" id="{EAE5EFAF-E0DC-6707-5907-EAEFBC766C66}"/>
              </a:ext>
            </a:extLst>
          </p:cNvPr>
          <p:cNvSpPr txBox="1">
            <a:spLocks/>
          </p:cNvSpPr>
          <p:nvPr/>
        </p:nvSpPr>
        <p:spPr>
          <a:xfrm>
            <a:off x="954489" y="4273911"/>
            <a:ext cx="1363770" cy="44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 sz="13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buClr>
                <a:schemeClr val="tx1"/>
              </a:buClr>
              <a:buNone/>
            </a:pP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결 과</a:t>
            </a:r>
            <a:endParaRPr lang="en-US" altLang="ko-KR" dirty="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indent="0">
              <a:buClr>
                <a:schemeClr val="tx1"/>
              </a:buClr>
              <a:buFont typeface="Livvic"/>
              <a:buNone/>
            </a:pPr>
            <a:r>
              <a:rPr lang="en-US" altLang="ko-KR" sz="1600" b="1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</a:t>
            </a:r>
            <a:endParaRPr lang="en-US" altLang="ko-KR" dirty="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9" name="Google Shape;362;p26">
            <a:extLst>
              <a:ext uri="{FF2B5EF4-FFF2-40B4-BE49-F238E27FC236}">
                <a16:creationId xmlns:a16="http://schemas.microsoft.com/office/drawing/2014/main" id="{9435B3FF-D68E-B38A-67C9-5C99C6122C4E}"/>
              </a:ext>
            </a:extLst>
          </p:cNvPr>
          <p:cNvSpPr txBox="1">
            <a:spLocks/>
          </p:cNvSpPr>
          <p:nvPr/>
        </p:nvSpPr>
        <p:spPr>
          <a:xfrm>
            <a:off x="3432026" y="1481263"/>
            <a:ext cx="2511730" cy="60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 sz="13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Clr>
                <a:schemeClr val="tx1"/>
              </a:buClr>
              <a:buFont typeface="Livvic"/>
              <a:buNone/>
            </a:pPr>
            <a:r>
              <a:rPr lang="en-US" altLang="ko-KR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Hstack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-&gt; </a:t>
            </a:r>
            <a:r>
              <a:rPr lang="en-US" altLang="ko-KR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Vstack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으로 바꾸면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?</a:t>
            </a:r>
          </a:p>
          <a:p>
            <a:pPr marL="0" indent="0">
              <a:buClr>
                <a:schemeClr val="tx1"/>
              </a:buClr>
              <a:buFont typeface="Livvic"/>
              <a:buNone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  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64FBE189-C5C2-2BD9-1705-2CB5E4CC3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672" y="3127482"/>
            <a:ext cx="268605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E529AE6C-8288-3D3F-F573-795491A602B9}"/>
              </a:ext>
            </a:extLst>
          </p:cNvPr>
          <p:cNvSpPr/>
          <p:nvPr/>
        </p:nvSpPr>
        <p:spPr>
          <a:xfrm rot="5400000">
            <a:off x="3768187" y="2627570"/>
            <a:ext cx="1365022" cy="2780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Google Shape;362;p26">
            <a:extLst>
              <a:ext uri="{FF2B5EF4-FFF2-40B4-BE49-F238E27FC236}">
                <a16:creationId xmlns:a16="http://schemas.microsoft.com/office/drawing/2014/main" id="{FB92B86A-9BA3-78CE-F30E-7EAD3C9C2585}"/>
              </a:ext>
            </a:extLst>
          </p:cNvPr>
          <p:cNvSpPr txBox="1">
            <a:spLocks/>
          </p:cNvSpPr>
          <p:nvPr/>
        </p:nvSpPr>
        <p:spPr>
          <a:xfrm>
            <a:off x="3768812" y="4332873"/>
            <a:ext cx="1363770" cy="44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 sz="13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buClr>
                <a:schemeClr val="tx1"/>
              </a:buClr>
              <a:buNone/>
            </a:pP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결 과</a:t>
            </a:r>
            <a:endParaRPr lang="en-US" altLang="ko-KR" dirty="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indent="0">
              <a:buClr>
                <a:schemeClr val="tx1"/>
              </a:buClr>
              <a:buFont typeface="Livvic"/>
              <a:buNone/>
            </a:pPr>
            <a:r>
              <a:rPr lang="en-US" altLang="ko-KR" sz="1600" b="1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</a:t>
            </a:r>
            <a:endParaRPr lang="en-US" altLang="ko-KR" dirty="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4" name="Google Shape;362;p26">
            <a:extLst>
              <a:ext uri="{FF2B5EF4-FFF2-40B4-BE49-F238E27FC236}">
                <a16:creationId xmlns:a16="http://schemas.microsoft.com/office/drawing/2014/main" id="{32E5A7F9-96BD-C082-C112-7EC00DBF9231}"/>
              </a:ext>
            </a:extLst>
          </p:cNvPr>
          <p:cNvSpPr txBox="1">
            <a:spLocks/>
          </p:cNvSpPr>
          <p:nvPr/>
        </p:nvSpPr>
        <p:spPr>
          <a:xfrm>
            <a:off x="6079637" y="1481262"/>
            <a:ext cx="2772831" cy="60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 sz="13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>
              <a:buClr>
                <a:schemeClr val="tx1"/>
              </a:buClr>
              <a:buNone/>
            </a:pPr>
            <a:r>
              <a:rPr lang="en-US" altLang="ko-KR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Alignment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spacing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옵션 적용하기</a:t>
            </a:r>
            <a:r>
              <a:rPr lang="en-US" altLang="ko-KR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  <a:p>
            <a:pPr marL="0" indent="0">
              <a:buClr>
                <a:schemeClr val="tx1"/>
              </a:buClr>
              <a:buFont typeface="Livvic"/>
              <a:buNone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 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B49B787-902D-9113-C558-0642875D19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2100" y="2112495"/>
            <a:ext cx="3296328" cy="307953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8E6D880F-E01C-DDDB-37ED-278005DF6F31}"/>
              </a:ext>
            </a:extLst>
          </p:cNvPr>
          <p:cNvSpPr/>
          <p:nvPr/>
        </p:nvSpPr>
        <p:spPr>
          <a:xfrm rot="5400000">
            <a:off x="7140647" y="2843647"/>
            <a:ext cx="519235" cy="2780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75D724BC-159C-3E22-17AE-ED2E092EA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135" y="3332437"/>
            <a:ext cx="1742259" cy="126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362;p26">
            <a:extLst>
              <a:ext uri="{FF2B5EF4-FFF2-40B4-BE49-F238E27FC236}">
                <a16:creationId xmlns:a16="http://schemas.microsoft.com/office/drawing/2014/main" id="{3C3B843E-0448-A6C6-5A80-8912B44380DF}"/>
              </a:ext>
            </a:extLst>
          </p:cNvPr>
          <p:cNvSpPr txBox="1">
            <a:spLocks/>
          </p:cNvSpPr>
          <p:nvPr/>
        </p:nvSpPr>
        <p:spPr>
          <a:xfrm>
            <a:off x="6657107" y="4332872"/>
            <a:ext cx="1363770" cy="44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 sz="13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buClr>
                <a:schemeClr val="tx1"/>
              </a:buClr>
              <a:buNone/>
            </a:pP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결 과</a:t>
            </a:r>
            <a:endParaRPr lang="en-US" altLang="ko-KR" dirty="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indent="0">
              <a:buClr>
                <a:schemeClr val="tx1"/>
              </a:buClr>
              <a:buFont typeface="Livvic"/>
              <a:buNone/>
            </a:pPr>
            <a:r>
              <a:rPr lang="en-US" altLang="ko-KR" sz="1600" b="1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</a:t>
            </a:r>
            <a:endParaRPr lang="en-US" altLang="ko-KR" dirty="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473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"/>
          <p:cNvSpPr txBox="1">
            <a:spLocks noGrp="1"/>
          </p:cNvSpPr>
          <p:nvPr>
            <p:ph type="title"/>
          </p:nvPr>
        </p:nvSpPr>
        <p:spPr>
          <a:xfrm>
            <a:off x="705899" y="195011"/>
            <a:ext cx="7872043" cy="47601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sz="6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Swift UI</a:t>
            </a:r>
            <a:r>
              <a:rPr lang="ko-KR" altLang="en-US" sz="6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란</a:t>
            </a:r>
            <a:r>
              <a:rPr lang="en-US" altLang="ko-KR" sz="6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?</a:t>
            </a:r>
            <a:endParaRPr lang="ko-KR" altLang="en-US" sz="60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95658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"/>
          <p:cNvSpPr txBox="1">
            <a:spLocks noGrp="1"/>
          </p:cNvSpPr>
          <p:nvPr>
            <p:ph type="title"/>
          </p:nvPr>
        </p:nvSpPr>
        <p:spPr>
          <a:xfrm>
            <a:off x="705900" y="195011"/>
            <a:ext cx="7732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Swift UI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View 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다뤄보기</a:t>
            </a:r>
          </a:p>
        </p:txBody>
      </p:sp>
      <p:sp>
        <p:nvSpPr>
          <p:cNvPr id="5" name="Google Shape;362;p26">
            <a:extLst>
              <a:ext uri="{FF2B5EF4-FFF2-40B4-BE49-F238E27FC236}">
                <a16:creationId xmlns:a16="http://schemas.microsoft.com/office/drawing/2014/main" id="{E6FC6B57-2433-4982-9BA4-89503983F6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05944" y="652211"/>
            <a:ext cx="7332111" cy="13333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endParaRPr lang="en-US" altLang="ko-KR" dirty="0">
              <a:latin typeface="Roboto Condensed Light"/>
              <a:ea typeface="LG Smart UI Regular" panose="020B0500000101010101" pitchFamily="50" charset="-127"/>
            </a:endParaRPr>
          </a:p>
          <a:p>
            <a:pPr marL="285750" lvl="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FF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Spacer</a:t>
            </a:r>
          </a:p>
          <a:p>
            <a:pPr marL="285750" lvl="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rgbClr val="FF000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buClr>
                <a:schemeClr val="tx1"/>
              </a:buClr>
              <a:buNone/>
            </a:pPr>
            <a:r>
              <a:rPr lang="en-US" altLang="ko-KR" sz="1600" b="1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- Spacer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를 선언하면 별도의 옵션을 주지 않는 이상 가능한 모든 영역을 차지하게 되고</a:t>
            </a:r>
            <a:r>
              <a:rPr lang="en-US" altLang="ko-KR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부모 뷰인</a:t>
            </a:r>
            <a:r>
              <a:rPr lang="en-US" altLang="ko-KR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Vstack</a:t>
            </a:r>
            <a:r>
              <a:rPr lang="en-US" altLang="ko-KR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역시</a:t>
            </a:r>
            <a:endParaRPr lang="en-US" altLang="ko-KR" dirty="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buClr>
                <a:schemeClr val="tx1"/>
              </a:buClr>
              <a:buNone/>
            </a:pPr>
            <a:r>
              <a:rPr lang="en-US" altLang="ko-KR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  Spacer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로 인해 가능한 모든 영역만큼 크기가 늘어나는 기능이다</a:t>
            </a:r>
            <a:r>
              <a:rPr lang="en-US" altLang="ko-KR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EB13A2-AF7A-CE50-BB43-3ABDCF410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34" y="2281524"/>
            <a:ext cx="4324954" cy="175284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A8ACE3F-543E-26CA-A6AD-FC70341F9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570" y="1820090"/>
            <a:ext cx="1829118" cy="3317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419EFD43-0747-0B68-E56D-DA43C8D2506B}"/>
              </a:ext>
            </a:extLst>
          </p:cNvPr>
          <p:cNvSpPr/>
          <p:nvPr/>
        </p:nvSpPr>
        <p:spPr>
          <a:xfrm>
            <a:off x="5125017" y="3018920"/>
            <a:ext cx="321623" cy="2780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516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"/>
          <p:cNvSpPr txBox="1">
            <a:spLocks noGrp="1"/>
          </p:cNvSpPr>
          <p:nvPr>
            <p:ph type="title"/>
          </p:nvPr>
        </p:nvSpPr>
        <p:spPr>
          <a:xfrm>
            <a:off x="705900" y="195011"/>
            <a:ext cx="7732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Swift UI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View 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다뤄보기</a:t>
            </a:r>
          </a:p>
        </p:txBody>
      </p:sp>
      <p:sp>
        <p:nvSpPr>
          <p:cNvPr id="5" name="Google Shape;362;p26">
            <a:extLst>
              <a:ext uri="{FF2B5EF4-FFF2-40B4-BE49-F238E27FC236}">
                <a16:creationId xmlns:a16="http://schemas.microsoft.com/office/drawing/2014/main" id="{E6FC6B57-2433-4982-9BA4-89503983F6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5900" y="652211"/>
            <a:ext cx="7332111" cy="8322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endParaRPr lang="en-US" altLang="ko-KR" dirty="0">
              <a:latin typeface="Roboto Condensed Light"/>
              <a:ea typeface="LG Smart UI Regular" panose="020B0500000101010101" pitchFamily="50" charset="-127"/>
            </a:endParaRPr>
          </a:p>
          <a:p>
            <a:pPr marL="285750" lvl="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solidFill>
                  <a:srgbClr val="FF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ZStack</a:t>
            </a:r>
            <a:endParaRPr lang="en-US" altLang="ko-KR" sz="1600" b="1" dirty="0">
              <a:solidFill>
                <a:srgbClr val="FF000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buClr>
                <a:schemeClr val="tx1"/>
              </a:buClr>
              <a:buNone/>
            </a:pPr>
            <a:r>
              <a:rPr lang="en-US" altLang="ko-KR" sz="1600" b="1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- </a:t>
            </a:r>
            <a:r>
              <a:rPr lang="en-US" altLang="ko-KR" dirty="0" err="1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Zstack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은 뷰를 겹쳐서 표현할 때 사용하게 된다</a:t>
            </a:r>
            <a:r>
              <a:rPr lang="en-US" altLang="ko-KR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46CEA27-E28F-0AF5-520E-3603E1943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17" y="2097557"/>
            <a:ext cx="4410691" cy="1714739"/>
          </a:xfrm>
          <a:prstGeom prst="rect">
            <a:avLst/>
          </a:prstGeom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0A3789D1-349B-4122-970F-98C667A6A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575" y="1917563"/>
            <a:ext cx="2150064" cy="207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037BF305-BA91-E804-F436-E2F3453A59C6}"/>
              </a:ext>
            </a:extLst>
          </p:cNvPr>
          <p:cNvSpPr/>
          <p:nvPr/>
        </p:nvSpPr>
        <p:spPr>
          <a:xfrm>
            <a:off x="5253080" y="2676873"/>
            <a:ext cx="321623" cy="2780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685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"/>
          <p:cNvSpPr txBox="1">
            <a:spLocks noGrp="1"/>
          </p:cNvSpPr>
          <p:nvPr>
            <p:ph type="title"/>
          </p:nvPr>
        </p:nvSpPr>
        <p:spPr>
          <a:xfrm>
            <a:off x="705900" y="195011"/>
            <a:ext cx="7732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Swift UI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View 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다뤄보기</a:t>
            </a:r>
          </a:p>
        </p:txBody>
      </p:sp>
      <p:sp>
        <p:nvSpPr>
          <p:cNvPr id="5" name="Google Shape;362;p26">
            <a:extLst>
              <a:ext uri="{FF2B5EF4-FFF2-40B4-BE49-F238E27FC236}">
                <a16:creationId xmlns:a16="http://schemas.microsoft.com/office/drawing/2014/main" id="{E6FC6B57-2433-4982-9BA4-89503983F6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5900" y="783339"/>
            <a:ext cx="7332111" cy="5669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ko-KR" altLang="en-US" dirty="0">
                <a:solidFill>
                  <a:schemeClr val="tx1"/>
                </a:solidFill>
                <a:latin typeface="Roboto Condensed Light"/>
                <a:ea typeface="LG Smart UI Regular" panose="020B0500000101010101" pitchFamily="50" charset="-127"/>
              </a:rPr>
              <a:t>여기서 </a:t>
            </a:r>
            <a:r>
              <a:rPr lang="en-US" altLang="ko-KR" dirty="0" err="1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edgesIgnoringSafeArea</a:t>
            </a:r>
            <a:r>
              <a:rPr lang="en-US" altLang="ko-KR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(.all)</a:t>
            </a:r>
            <a:r>
              <a:rPr lang="ko-KR" altLang="en-US" dirty="0">
                <a:solidFill>
                  <a:schemeClr val="tx1"/>
                </a:solidFill>
                <a:latin typeface="Roboto Condensed Light"/>
                <a:ea typeface="LG Smart UI Regular" panose="020B0500000101010101" pitchFamily="50" charset="-127"/>
              </a:rPr>
              <a:t>옵션을 사용하여 적용하였는데 이 옵션은</a:t>
            </a:r>
            <a:endParaRPr lang="en-US" altLang="ko-KR" dirty="0">
              <a:solidFill>
                <a:schemeClr val="tx1"/>
              </a:solidFill>
              <a:latin typeface="Roboto Condensed Light"/>
              <a:ea typeface="LG Smart UI Regular" panose="020B0500000101010101" pitchFamily="50" charset="-127"/>
            </a:endParaRPr>
          </a:p>
          <a:p>
            <a:pPr marL="0" lvl="0" indent="0">
              <a:buNone/>
            </a:pPr>
            <a:r>
              <a:rPr lang="en-US" altLang="ko-KR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View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의 </a:t>
            </a:r>
            <a:r>
              <a:rPr lang="en-US" altLang="ko-KR" dirty="0" err="1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SafeArea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Zone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이 있는데 그 </a:t>
            </a:r>
            <a:r>
              <a:rPr lang="en-US" altLang="ko-KR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Zone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까지 모두 적용하기 위하여 쓰인 옵션이다</a:t>
            </a:r>
            <a:r>
              <a:rPr lang="en-US" altLang="ko-KR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037BF305-BA91-E804-F436-E2F3453A59C6}"/>
              </a:ext>
            </a:extLst>
          </p:cNvPr>
          <p:cNvSpPr/>
          <p:nvPr/>
        </p:nvSpPr>
        <p:spPr>
          <a:xfrm rot="5400000">
            <a:off x="1206434" y="3189646"/>
            <a:ext cx="321623" cy="2780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BEDBE4-DA58-46F5-7795-6BB20BE4A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55" y="1676400"/>
            <a:ext cx="2381582" cy="1486107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BD2F8EAA-2080-A1E0-B510-081488511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99" y="3886864"/>
            <a:ext cx="2196844" cy="63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9C0A16FA-DF7F-F300-C919-22AAF413807D}"/>
              </a:ext>
            </a:extLst>
          </p:cNvPr>
          <p:cNvSpPr/>
          <p:nvPr/>
        </p:nvSpPr>
        <p:spPr>
          <a:xfrm>
            <a:off x="3439461" y="2309585"/>
            <a:ext cx="1671747" cy="2780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Google Shape;362;p26">
            <a:extLst>
              <a:ext uri="{FF2B5EF4-FFF2-40B4-BE49-F238E27FC236}">
                <a16:creationId xmlns:a16="http://schemas.microsoft.com/office/drawing/2014/main" id="{BD723DB0-55C9-58D4-4491-1DCB5F9A3566}"/>
              </a:ext>
            </a:extLst>
          </p:cNvPr>
          <p:cNvSpPr txBox="1">
            <a:spLocks/>
          </p:cNvSpPr>
          <p:nvPr/>
        </p:nvSpPr>
        <p:spPr>
          <a:xfrm>
            <a:off x="3033221" y="1906543"/>
            <a:ext cx="2484226" cy="403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 sz="13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Livvic"/>
              <a:buNone/>
            </a:pPr>
            <a:r>
              <a:rPr lang="en-US" altLang="ko-KR" dirty="0" err="1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edgesIgnoringSafeArea</a:t>
            </a:r>
            <a:r>
              <a:rPr lang="en-US" altLang="ko-KR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(.all) 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사용</a:t>
            </a:r>
            <a:endParaRPr lang="en-US" altLang="ko-KR" dirty="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151E805-B070-9ABB-DC38-E7284F8376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4652" y="1518713"/>
            <a:ext cx="3582454" cy="1486107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7C54FBDF-ED79-8921-B3C1-6D655E5A1E9F}"/>
              </a:ext>
            </a:extLst>
          </p:cNvPr>
          <p:cNvSpPr/>
          <p:nvPr/>
        </p:nvSpPr>
        <p:spPr>
          <a:xfrm rot="5400000">
            <a:off x="7135068" y="3189647"/>
            <a:ext cx="321623" cy="2780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DB00670E-39A5-3E09-70ED-11B3DC8CB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664" y="3740194"/>
            <a:ext cx="2310561" cy="70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2143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"/>
          <p:cNvSpPr txBox="1">
            <a:spLocks noGrp="1"/>
          </p:cNvSpPr>
          <p:nvPr>
            <p:ph type="title"/>
          </p:nvPr>
        </p:nvSpPr>
        <p:spPr>
          <a:xfrm>
            <a:off x="705900" y="195011"/>
            <a:ext cx="7732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Swift UI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View 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다뤄보기</a:t>
            </a:r>
          </a:p>
        </p:txBody>
      </p:sp>
      <p:sp>
        <p:nvSpPr>
          <p:cNvPr id="5" name="Google Shape;362;p26">
            <a:extLst>
              <a:ext uri="{FF2B5EF4-FFF2-40B4-BE49-F238E27FC236}">
                <a16:creationId xmlns:a16="http://schemas.microsoft.com/office/drawing/2014/main" id="{E6FC6B57-2433-4982-9BA4-89503983F6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4984" y="2422227"/>
            <a:ext cx="7732200" cy="7128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ko-KR" altLang="en-US" sz="15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그 외에도 </a:t>
            </a:r>
            <a:r>
              <a:rPr lang="en-US" altLang="ko-KR" sz="150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ListView</a:t>
            </a:r>
            <a:r>
              <a:rPr lang="en-US" altLang="ko-KR" sz="15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sz="15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다양한 바인딩방법</a:t>
            </a:r>
            <a:r>
              <a:rPr lang="en-US" altLang="ko-KR" sz="15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(@State, @Binding, @ObservedObject), </a:t>
            </a:r>
            <a:r>
              <a:rPr lang="ko-KR" altLang="en-US" sz="150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웹뷰</a:t>
            </a:r>
            <a:r>
              <a:rPr lang="en-US" altLang="ko-KR" sz="15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sz="15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이미지적용</a:t>
            </a:r>
            <a:r>
              <a:rPr lang="en-US" altLang="ko-KR" sz="15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15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등 많은 기법들이 있다</a:t>
            </a:r>
            <a:r>
              <a:rPr lang="en-US" altLang="ko-KR" sz="15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  <a:endParaRPr lang="en-US" altLang="ko-KR" sz="1500" dirty="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61104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7"/>
          <p:cNvSpPr txBox="1">
            <a:spLocks noGrp="1"/>
          </p:cNvSpPr>
          <p:nvPr>
            <p:ph type="title" idx="3"/>
          </p:nvPr>
        </p:nvSpPr>
        <p:spPr>
          <a:xfrm>
            <a:off x="2820598" y="1774192"/>
            <a:ext cx="4922913" cy="7521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감 사 합 </a:t>
            </a:r>
            <a:r>
              <a:rPr lang="ko-KR" altLang="en-US" sz="400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니</a:t>
            </a:r>
            <a:r>
              <a:rPr lang="ko-KR" altLang="en-US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다</a:t>
            </a:r>
            <a:r>
              <a:rPr lang="en-US" altLang="ko-KR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.</a:t>
            </a:r>
            <a:endParaRPr sz="40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grpSp>
        <p:nvGrpSpPr>
          <p:cNvPr id="378" name="Google Shape;378;p27"/>
          <p:cNvGrpSpPr/>
          <p:nvPr/>
        </p:nvGrpSpPr>
        <p:grpSpPr>
          <a:xfrm rot="10800000" flipH="1">
            <a:off x="5437815" y="8564895"/>
            <a:ext cx="5156979" cy="3520181"/>
            <a:chOff x="2794450" y="2163225"/>
            <a:chExt cx="2018150" cy="1377600"/>
          </a:xfrm>
        </p:grpSpPr>
        <p:sp>
          <p:nvSpPr>
            <p:cNvPr id="379" name="Google Shape;379;p27"/>
            <p:cNvSpPr/>
            <p:nvPr/>
          </p:nvSpPr>
          <p:spPr>
            <a:xfrm>
              <a:off x="3796050" y="21632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7" y="637"/>
                  </a:moveTo>
                  <a:cubicBezTo>
                    <a:pt x="597" y="816"/>
                    <a:pt x="458" y="896"/>
                    <a:pt x="299" y="796"/>
                  </a:cubicBezTo>
                  <a:cubicBezTo>
                    <a:pt x="140" y="717"/>
                    <a:pt x="1" y="478"/>
                    <a:pt x="1" y="279"/>
                  </a:cubicBezTo>
                  <a:cubicBezTo>
                    <a:pt x="1" y="80"/>
                    <a:pt x="140" y="1"/>
                    <a:pt x="299" y="100"/>
                  </a:cubicBezTo>
                  <a:cubicBezTo>
                    <a:pt x="458" y="200"/>
                    <a:pt x="597" y="438"/>
                    <a:pt x="597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7"/>
            <p:cNvSpPr/>
            <p:nvPr/>
          </p:nvSpPr>
          <p:spPr>
            <a:xfrm>
              <a:off x="3873125" y="22080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17"/>
                  </a:moveTo>
                  <a:cubicBezTo>
                    <a:pt x="598" y="816"/>
                    <a:pt x="458" y="895"/>
                    <a:pt x="299" y="796"/>
                  </a:cubicBezTo>
                  <a:cubicBezTo>
                    <a:pt x="120" y="696"/>
                    <a:pt x="1" y="458"/>
                    <a:pt x="1" y="259"/>
                  </a:cubicBezTo>
                  <a:cubicBezTo>
                    <a:pt x="1" y="80"/>
                    <a:pt x="120" y="0"/>
                    <a:pt x="299" y="100"/>
                  </a:cubicBezTo>
                  <a:cubicBezTo>
                    <a:pt x="458" y="199"/>
                    <a:pt x="598" y="418"/>
                    <a:pt x="598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7"/>
            <p:cNvSpPr/>
            <p:nvPr/>
          </p:nvSpPr>
          <p:spPr>
            <a:xfrm>
              <a:off x="3949725" y="22522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3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697"/>
                    <a:pt x="0" y="478"/>
                    <a:pt x="0" y="279"/>
                  </a:cubicBezTo>
                  <a:cubicBezTo>
                    <a:pt x="0" y="80"/>
                    <a:pt x="140" y="1"/>
                    <a:pt x="319" y="100"/>
                  </a:cubicBezTo>
                  <a:cubicBezTo>
                    <a:pt x="478" y="199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7"/>
            <p:cNvSpPr/>
            <p:nvPr/>
          </p:nvSpPr>
          <p:spPr>
            <a:xfrm>
              <a:off x="4026800" y="2297000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617" y="618"/>
                  </a:moveTo>
                  <a:cubicBezTo>
                    <a:pt x="617" y="817"/>
                    <a:pt x="478" y="896"/>
                    <a:pt x="319" y="797"/>
                  </a:cubicBezTo>
                  <a:cubicBezTo>
                    <a:pt x="140" y="697"/>
                    <a:pt x="1" y="458"/>
                    <a:pt x="1" y="260"/>
                  </a:cubicBezTo>
                  <a:cubicBezTo>
                    <a:pt x="1" y="80"/>
                    <a:pt x="140" y="1"/>
                    <a:pt x="319" y="100"/>
                  </a:cubicBezTo>
                  <a:cubicBezTo>
                    <a:pt x="478" y="180"/>
                    <a:pt x="617" y="419"/>
                    <a:pt x="617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7"/>
            <p:cNvSpPr/>
            <p:nvPr/>
          </p:nvSpPr>
          <p:spPr>
            <a:xfrm>
              <a:off x="4103900" y="234127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8" y="796"/>
                  </a:cubicBezTo>
                  <a:cubicBezTo>
                    <a:pt x="139" y="697"/>
                    <a:pt x="0" y="478"/>
                    <a:pt x="0" y="279"/>
                  </a:cubicBezTo>
                  <a:cubicBezTo>
                    <a:pt x="0" y="80"/>
                    <a:pt x="139" y="0"/>
                    <a:pt x="318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7"/>
            <p:cNvSpPr/>
            <p:nvPr/>
          </p:nvSpPr>
          <p:spPr>
            <a:xfrm>
              <a:off x="4180975" y="2386025"/>
              <a:ext cx="15450" cy="21900"/>
            </a:xfrm>
            <a:custGeom>
              <a:avLst/>
              <a:gdLst/>
              <a:ahLst/>
              <a:cxnLst/>
              <a:rect l="l" t="t" r="r" b="b"/>
              <a:pathLst>
                <a:path w="618" h="876" extrusionOk="0">
                  <a:moveTo>
                    <a:pt x="617" y="617"/>
                  </a:moveTo>
                  <a:cubicBezTo>
                    <a:pt x="617" y="816"/>
                    <a:pt x="478" y="876"/>
                    <a:pt x="299" y="796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60"/>
                    <a:pt x="140" y="1"/>
                    <a:pt x="299" y="80"/>
                  </a:cubicBezTo>
                  <a:cubicBezTo>
                    <a:pt x="478" y="180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7"/>
            <p:cNvSpPr/>
            <p:nvPr/>
          </p:nvSpPr>
          <p:spPr>
            <a:xfrm>
              <a:off x="4258050" y="24303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299" y="796"/>
                  </a:cubicBezTo>
                  <a:cubicBezTo>
                    <a:pt x="140" y="696"/>
                    <a:pt x="1" y="458"/>
                    <a:pt x="1" y="279"/>
                  </a:cubicBezTo>
                  <a:cubicBezTo>
                    <a:pt x="1" y="80"/>
                    <a:pt x="140" y="0"/>
                    <a:pt x="29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7"/>
            <p:cNvSpPr/>
            <p:nvPr/>
          </p:nvSpPr>
          <p:spPr>
            <a:xfrm>
              <a:off x="4335150" y="2474550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597" y="637"/>
                  </a:moveTo>
                  <a:cubicBezTo>
                    <a:pt x="597" y="816"/>
                    <a:pt x="478" y="896"/>
                    <a:pt x="299" y="796"/>
                  </a:cubicBezTo>
                  <a:cubicBezTo>
                    <a:pt x="139" y="717"/>
                    <a:pt x="0" y="478"/>
                    <a:pt x="0" y="279"/>
                  </a:cubicBezTo>
                  <a:cubicBezTo>
                    <a:pt x="0" y="80"/>
                    <a:pt x="139" y="1"/>
                    <a:pt x="299" y="100"/>
                  </a:cubicBezTo>
                  <a:cubicBezTo>
                    <a:pt x="478" y="200"/>
                    <a:pt x="597" y="438"/>
                    <a:pt x="597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7"/>
            <p:cNvSpPr/>
            <p:nvPr/>
          </p:nvSpPr>
          <p:spPr>
            <a:xfrm>
              <a:off x="4412225" y="2519300"/>
              <a:ext cx="14950" cy="22425"/>
            </a:xfrm>
            <a:custGeom>
              <a:avLst/>
              <a:gdLst/>
              <a:ahLst/>
              <a:cxnLst/>
              <a:rect l="l" t="t" r="r" b="b"/>
              <a:pathLst>
                <a:path w="598" h="897" extrusionOk="0">
                  <a:moveTo>
                    <a:pt x="597" y="618"/>
                  </a:moveTo>
                  <a:cubicBezTo>
                    <a:pt x="597" y="817"/>
                    <a:pt x="458" y="896"/>
                    <a:pt x="299" y="797"/>
                  </a:cubicBezTo>
                  <a:cubicBezTo>
                    <a:pt x="140" y="697"/>
                    <a:pt x="1" y="458"/>
                    <a:pt x="1" y="260"/>
                  </a:cubicBezTo>
                  <a:cubicBezTo>
                    <a:pt x="1" y="81"/>
                    <a:pt x="140" y="1"/>
                    <a:pt x="299" y="100"/>
                  </a:cubicBezTo>
                  <a:cubicBezTo>
                    <a:pt x="458" y="200"/>
                    <a:pt x="597" y="419"/>
                    <a:pt x="597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7"/>
            <p:cNvSpPr/>
            <p:nvPr/>
          </p:nvSpPr>
          <p:spPr>
            <a:xfrm>
              <a:off x="4489300" y="25635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17"/>
                  </a:moveTo>
                  <a:cubicBezTo>
                    <a:pt x="598" y="816"/>
                    <a:pt x="458" y="896"/>
                    <a:pt x="299" y="796"/>
                  </a:cubicBezTo>
                  <a:cubicBezTo>
                    <a:pt x="120" y="697"/>
                    <a:pt x="1" y="478"/>
                    <a:pt x="1" y="279"/>
                  </a:cubicBezTo>
                  <a:cubicBezTo>
                    <a:pt x="1" y="80"/>
                    <a:pt x="120" y="0"/>
                    <a:pt x="299" y="100"/>
                  </a:cubicBezTo>
                  <a:cubicBezTo>
                    <a:pt x="458" y="199"/>
                    <a:pt x="598" y="438"/>
                    <a:pt x="598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7"/>
            <p:cNvSpPr/>
            <p:nvPr/>
          </p:nvSpPr>
          <p:spPr>
            <a:xfrm>
              <a:off x="4565900" y="26083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80"/>
                    <a:pt x="140" y="1"/>
                    <a:pt x="319" y="100"/>
                  </a:cubicBezTo>
                  <a:cubicBezTo>
                    <a:pt x="478" y="180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7"/>
            <p:cNvSpPr/>
            <p:nvPr/>
          </p:nvSpPr>
          <p:spPr>
            <a:xfrm>
              <a:off x="4642975" y="26526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319" y="796"/>
                  </a:cubicBezTo>
                  <a:cubicBezTo>
                    <a:pt x="140" y="696"/>
                    <a:pt x="1" y="458"/>
                    <a:pt x="1" y="279"/>
                  </a:cubicBezTo>
                  <a:cubicBezTo>
                    <a:pt x="1" y="80"/>
                    <a:pt x="140" y="0"/>
                    <a:pt x="31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7"/>
            <p:cNvSpPr/>
            <p:nvPr/>
          </p:nvSpPr>
          <p:spPr>
            <a:xfrm>
              <a:off x="4720075" y="2697350"/>
              <a:ext cx="15425" cy="21900"/>
            </a:xfrm>
            <a:custGeom>
              <a:avLst/>
              <a:gdLst/>
              <a:ahLst/>
              <a:cxnLst/>
              <a:rect l="l" t="t" r="r" b="b"/>
              <a:pathLst>
                <a:path w="617" h="876" extrusionOk="0">
                  <a:moveTo>
                    <a:pt x="617" y="617"/>
                  </a:moveTo>
                  <a:cubicBezTo>
                    <a:pt x="617" y="816"/>
                    <a:pt x="478" y="876"/>
                    <a:pt x="318" y="796"/>
                  </a:cubicBezTo>
                  <a:cubicBezTo>
                    <a:pt x="139" y="697"/>
                    <a:pt x="0" y="458"/>
                    <a:pt x="0" y="259"/>
                  </a:cubicBezTo>
                  <a:cubicBezTo>
                    <a:pt x="0" y="60"/>
                    <a:pt x="139" y="1"/>
                    <a:pt x="318" y="80"/>
                  </a:cubicBezTo>
                  <a:cubicBezTo>
                    <a:pt x="478" y="180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7"/>
            <p:cNvSpPr/>
            <p:nvPr/>
          </p:nvSpPr>
          <p:spPr>
            <a:xfrm>
              <a:off x="4797150" y="2741600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617" y="618"/>
                  </a:moveTo>
                  <a:cubicBezTo>
                    <a:pt x="617" y="817"/>
                    <a:pt x="478" y="896"/>
                    <a:pt x="299" y="797"/>
                  </a:cubicBezTo>
                  <a:cubicBezTo>
                    <a:pt x="140" y="697"/>
                    <a:pt x="0" y="459"/>
                    <a:pt x="0" y="260"/>
                  </a:cubicBezTo>
                  <a:cubicBezTo>
                    <a:pt x="0" y="81"/>
                    <a:pt x="140" y="1"/>
                    <a:pt x="299" y="100"/>
                  </a:cubicBezTo>
                  <a:cubicBezTo>
                    <a:pt x="478" y="200"/>
                    <a:pt x="617" y="419"/>
                    <a:pt x="617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7"/>
            <p:cNvSpPr/>
            <p:nvPr/>
          </p:nvSpPr>
          <p:spPr>
            <a:xfrm>
              <a:off x="3796050" y="22338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7" y="637"/>
                  </a:moveTo>
                  <a:cubicBezTo>
                    <a:pt x="597" y="816"/>
                    <a:pt x="458" y="896"/>
                    <a:pt x="299" y="796"/>
                  </a:cubicBezTo>
                  <a:cubicBezTo>
                    <a:pt x="140" y="717"/>
                    <a:pt x="1" y="478"/>
                    <a:pt x="1" y="279"/>
                  </a:cubicBezTo>
                  <a:cubicBezTo>
                    <a:pt x="1" y="80"/>
                    <a:pt x="140" y="1"/>
                    <a:pt x="299" y="100"/>
                  </a:cubicBezTo>
                  <a:cubicBezTo>
                    <a:pt x="458" y="199"/>
                    <a:pt x="597" y="438"/>
                    <a:pt x="597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7"/>
            <p:cNvSpPr/>
            <p:nvPr/>
          </p:nvSpPr>
          <p:spPr>
            <a:xfrm>
              <a:off x="3873125" y="2278600"/>
              <a:ext cx="14950" cy="22425"/>
            </a:xfrm>
            <a:custGeom>
              <a:avLst/>
              <a:gdLst/>
              <a:ahLst/>
              <a:cxnLst/>
              <a:rect l="l" t="t" r="r" b="b"/>
              <a:pathLst>
                <a:path w="598" h="897" extrusionOk="0">
                  <a:moveTo>
                    <a:pt x="598" y="618"/>
                  </a:moveTo>
                  <a:cubicBezTo>
                    <a:pt x="598" y="816"/>
                    <a:pt x="458" y="896"/>
                    <a:pt x="299" y="797"/>
                  </a:cubicBezTo>
                  <a:cubicBezTo>
                    <a:pt x="120" y="697"/>
                    <a:pt x="1" y="458"/>
                    <a:pt x="1" y="279"/>
                  </a:cubicBezTo>
                  <a:cubicBezTo>
                    <a:pt x="1" y="80"/>
                    <a:pt x="120" y="1"/>
                    <a:pt x="299" y="100"/>
                  </a:cubicBezTo>
                  <a:cubicBezTo>
                    <a:pt x="458" y="200"/>
                    <a:pt x="598" y="419"/>
                    <a:pt x="598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7"/>
            <p:cNvSpPr/>
            <p:nvPr/>
          </p:nvSpPr>
          <p:spPr>
            <a:xfrm>
              <a:off x="3949725" y="23228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37"/>
                  </a:moveTo>
                  <a:cubicBezTo>
                    <a:pt x="617" y="816"/>
                    <a:pt x="478" y="895"/>
                    <a:pt x="319" y="796"/>
                  </a:cubicBezTo>
                  <a:cubicBezTo>
                    <a:pt x="140" y="697"/>
                    <a:pt x="0" y="478"/>
                    <a:pt x="0" y="279"/>
                  </a:cubicBezTo>
                  <a:cubicBezTo>
                    <a:pt x="0" y="80"/>
                    <a:pt x="140" y="0"/>
                    <a:pt x="319" y="100"/>
                  </a:cubicBezTo>
                  <a:cubicBezTo>
                    <a:pt x="478" y="199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7"/>
            <p:cNvSpPr/>
            <p:nvPr/>
          </p:nvSpPr>
          <p:spPr>
            <a:xfrm>
              <a:off x="4026800" y="2367625"/>
              <a:ext cx="15450" cy="21900"/>
            </a:xfrm>
            <a:custGeom>
              <a:avLst/>
              <a:gdLst/>
              <a:ahLst/>
              <a:cxnLst/>
              <a:rect l="l" t="t" r="r" b="b"/>
              <a:pathLst>
                <a:path w="618" h="876" extrusionOk="0">
                  <a:moveTo>
                    <a:pt x="617" y="617"/>
                  </a:moveTo>
                  <a:cubicBezTo>
                    <a:pt x="617" y="816"/>
                    <a:pt x="478" y="876"/>
                    <a:pt x="319" y="796"/>
                  </a:cubicBezTo>
                  <a:cubicBezTo>
                    <a:pt x="140" y="697"/>
                    <a:pt x="1" y="458"/>
                    <a:pt x="1" y="259"/>
                  </a:cubicBezTo>
                  <a:cubicBezTo>
                    <a:pt x="1" y="60"/>
                    <a:pt x="140" y="1"/>
                    <a:pt x="319" y="80"/>
                  </a:cubicBezTo>
                  <a:cubicBezTo>
                    <a:pt x="478" y="180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7"/>
            <p:cNvSpPr/>
            <p:nvPr/>
          </p:nvSpPr>
          <p:spPr>
            <a:xfrm>
              <a:off x="4103900" y="241190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318" y="796"/>
                  </a:cubicBezTo>
                  <a:cubicBezTo>
                    <a:pt x="139" y="696"/>
                    <a:pt x="0" y="478"/>
                    <a:pt x="0" y="279"/>
                  </a:cubicBezTo>
                  <a:cubicBezTo>
                    <a:pt x="0" y="80"/>
                    <a:pt x="139" y="0"/>
                    <a:pt x="318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7"/>
            <p:cNvSpPr/>
            <p:nvPr/>
          </p:nvSpPr>
          <p:spPr>
            <a:xfrm>
              <a:off x="4180975" y="2456650"/>
              <a:ext cx="15450" cy="21900"/>
            </a:xfrm>
            <a:custGeom>
              <a:avLst/>
              <a:gdLst/>
              <a:ahLst/>
              <a:cxnLst/>
              <a:rect l="l" t="t" r="r" b="b"/>
              <a:pathLst>
                <a:path w="618" h="876" extrusionOk="0">
                  <a:moveTo>
                    <a:pt x="617" y="617"/>
                  </a:moveTo>
                  <a:cubicBezTo>
                    <a:pt x="617" y="796"/>
                    <a:pt x="478" y="876"/>
                    <a:pt x="299" y="796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60"/>
                    <a:pt x="140" y="0"/>
                    <a:pt x="299" y="80"/>
                  </a:cubicBezTo>
                  <a:cubicBezTo>
                    <a:pt x="478" y="17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7"/>
            <p:cNvSpPr/>
            <p:nvPr/>
          </p:nvSpPr>
          <p:spPr>
            <a:xfrm>
              <a:off x="4258050" y="2500900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617" y="618"/>
                  </a:moveTo>
                  <a:cubicBezTo>
                    <a:pt x="617" y="817"/>
                    <a:pt x="478" y="896"/>
                    <a:pt x="299" y="797"/>
                  </a:cubicBezTo>
                  <a:cubicBezTo>
                    <a:pt x="140" y="697"/>
                    <a:pt x="1" y="458"/>
                    <a:pt x="1" y="279"/>
                  </a:cubicBezTo>
                  <a:cubicBezTo>
                    <a:pt x="1" y="80"/>
                    <a:pt x="140" y="1"/>
                    <a:pt x="299" y="100"/>
                  </a:cubicBezTo>
                  <a:cubicBezTo>
                    <a:pt x="478" y="200"/>
                    <a:pt x="617" y="439"/>
                    <a:pt x="617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7"/>
            <p:cNvSpPr/>
            <p:nvPr/>
          </p:nvSpPr>
          <p:spPr>
            <a:xfrm>
              <a:off x="4335150" y="2545175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597" y="637"/>
                  </a:moveTo>
                  <a:cubicBezTo>
                    <a:pt x="597" y="816"/>
                    <a:pt x="478" y="896"/>
                    <a:pt x="299" y="796"/>
                  </a:cubicBezTo>
                  <a:cubicBezTo>
                    <a:pt x="139" y="717"/>
                    <a:pt x="0" y="478"/>
                    <a:pt x="0" y="279"/>
                  </a:cubicBezTo>
                  <a:cubicBezTo>
                    <a:pt x="0" y="80"/>
                    <a:pt x="139" y="0"/>
                    <a:pt x="299" y="100"/>
                  </a:cubicBezTo>
                  <a:cubicBezTo>
                    <a:pt x="478" y="199"/>
                    <a:pt x="597" y="438"/>
                    <a:pt x="597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7"/>
            <p:cNvSpPr/>
            <p:nvPr/>
          </p:nvSpPr>
          <p:spPr>
            <a:xfrm>
              <a:off x="4412225" y="25899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7" y="617"/>
                  </a:moveTo>
                  <a:cubicBezTo>
                    <a:pt x="597" y="816"/>
                    <a:pt x="458" y="896"/>
                    <a:pt x="299" y="796"/>
                  </a:cubicBezTo>
                  <a:cubicBezTo>
                    <a:pt x="140" y="697"/>
                    <a:pt x="1" y="458"/>
                    <a:pt x="1" y="259"/>
                  </a:cubicBezTo>
                  <a:cubicBezTo>
                    <a:pt x="1" y="80"/>
                    <a:pt x="140" y="1"/>
                    <a:pt x="299" y="100"/>
                  </a:cubicBezTo>
                  <a:cubicBezTo>
                    <a:pt x="458" y="200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7"/>
            <p:cNvSpPr/>
            <p:nvPr/>
          </p:nvSpPr>
          <p:spPr>
            <a:xfrm>
              <a:off x="4489300" y="26342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37"/>
                  </a:moveTo>
                  <a:cubicBezTo>
                    <a:pt x="598" y="816"/>
                    <a:pt x="458" y="895"/>
                    <a:pt x="299" y="796"/>
                  </a:cubicBezTo>
                  <a:cubicBezTo>
                    <a:pt x="120" y="696"/>
                    <a:pt x="1" y="478"/>
                    <a:pt x="1" y="279"/>
                  </a:cubicBezTo>
                  <a:cubicBezTo>
                    <a:pt x="1" y="80"/>
                    <a:pt x="120" y="0"/>
                    <a:pt x="299" y="100"/>
                  </a:cubicBezTo>
                  <a:cubicBezTo>
                    <a:pt x="458" y="199"/>
                    <a:pt x="598" y="438"/>
                    <a:pt x="598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7"/>
            <p:cNvSpPr/>
            <p:nvPr/>
          </p:nvSpPr>
          <p:spPr>
            <a:xfrm>
              <a:off x="4565900" y="26789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80"/>
                    <a:pt x="140" y="1"/>
                    <a:pt x="319" y="100"/>
                  </a:cubicBezTo>
                  <a:cubicBezTo>
                    <a:pt x="478" y="180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7"/>
            <p:cNvSpPr/>
            <p:nvPr/>
          </p:nvSpPr>
          <p:spPr>
            <a:xfrm>
              <a:off x="4642975" y="2723200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617" y="618"/>
                  </a:moveTo>
                  <a:cubicBezTo>
                    <a:pt x="617" y="817"/>
                    <a:pt x="478" y="896"/>
                    <a:pt x="319" y="797"/>
                  </a:cubicBezTo>
                  <a:cubicBezTo>
                    <a:pt x="140" y="697"/>
                    <a:pt x="1" y="459"/>
                    <a:pt x="1" y="279"/>
                  </a:cubicBezTo>
                  <a:cubicBezTo>
                    <a:pt x="1" y="81"/>
                    <a:pt x="140" y="1"/>
                    <a:pt x="319" y="100"/>
                  </a:cubicBezTo>
                  <a:cubicBezTo>
                    <a:pt x="478" y="200"/>
                    <a:pt x="617" y="439"/>
                    <a:pt x="617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7"/>
            <p:cNvSpPr/>
            <p:nvPr/>
          </p:nvSpPr>
          <p:spPr>
            <a:xfrm>
              <a:off x="4720075" y="2767975"/>
              <a:ext cx="15425" cy="21900"/>
            </a:xfrm>
            <a:custGeom>
              <a:avLst/>
              <a:gdLst/>
              <a:ahLst/>
              <a:cxnLst/>
              <a:rect l="l" t="t" r="r" b="b"/>
              <a:pathLst>
                <a:path w="617" h="876" extrusionOk="0">
                  <a:moveTo>
                    <a:pt x="617" y="617"/>
                  </a:moveTo>
                  <a:cubicBezTo>
                    <a:pt x="617" y="816"/>
                    <a:pt x="478" y="876"/>
                    <a:pt x="318" y="796"/>
                  </a:cubicBezTo>
                  <a:cubicBezTo>
                    <a:pt x="139" y="697"/>
                    <a:pt x="0" y="458"/>
                    <a:pt x="0" y="259"/>
                  </a:cubicBezTo>
                  <a:cubicBezTo>
                    <a:pt x="0" y="60"/>
                    <a:pt x="139" y="0"/>
                    <a:pt x="318" y="80"/>
                  </a:cubicBezTo>
                  <a:cubicBezTo>
                    <a:pt x="478" y="17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7"/>
            <p:cNvSpPr/>
            <p:nvPr/>
          </p:nvSpPr>
          <p:spPr>
            <a:xfrm>
              <a:off x="4797150" y="28122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299" y="796"/>
                  </a:cubicBezTo>
                  <a:cubicBezTo>
                    <a:pt x="140" y="697"/>
                    <a:pt x="0" y="458"/>
                    <a:pt x="0" y="279"/>
                  </a:cubicBezTo>
                  <a:cubicBezTo>
                    <a:pt x="0" y="80"/>
                    <a:pt x="140" y="1"/>
                    <a:pt x="299" y="100"/>
                  </a:cubicBezTo>
                  <a:cubicBezTo>
                    <a:pt x="478" y="200"/>
                    <a:pt x="617" y="419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7"/>
            <p:cNvSpPr/>
            <p:nvPr/>
          </p:nvSpPr>
          <p:spPr>
            <a:xfrm>
              <a:off x="3796050" y="2304975"/>
              <a:ext cx="14950" cy="21900"/>
            </a:xfrm>
            <a:custGeom>
              <a:avLst/>
              <a:gdLst/>
              <a:ahLst/>
              <a:cxnLst/>
              <a:rect l="l" t="t" r="r" b="b"/>
              <a:pathLst>
                <a:path w="598" h="876" extrusionOk="0">
                  <a:moveTo>
                    <a:pt x="597" y="617"/>
                  </a:moveTo>
                  <a:cubicBezTo>
                    <a:pt x="597" y="816"/>
                    <a:pt x="458" y="875"/>
                    <a:pt x="299" y="796"/>
                  </a:cubicBezTo>
                  <a:cubicBezTo>
                    <a:pt x="140" y="696"/>
                    <a:pt x="1" y="458"/>
                    <a:pt x="1" y="259"/>
                  </a:cubicBezTo>
                  <a:cubicBezTo>
                    <a:pt x="1" y="60"/>
                    <a:pt x="140" y="0"/>
                    <a:pt x="299" y="80"/>
                  </a:cubicBezTo>
                  <a:cubicBezTo>
                    <a:pt x="458" y="179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7"/>
            <p:cNvSpPr/>
            <p:nvPr/>
          </p:nvSpPr>
          <p:spPr>
            <a:xfrm>
              <a:off x="3873125" y="23492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17"/>
                  </a:moveTo>
                  <a:cubicBezTo>
                    <a:pt x="598" y="816"/>
                    <a:pt x="458" y="896"/>
                    <a:pt x="299" y="796"/>
                  </a:cubicBezTo>
                  <a:cubicBezTo>
                    <a:pt x="120" y="697"/>
                    <a:pt x="1" y="458"/>
                    <a:pt x="1" y="259"/>
                  </a:cubicBezTo>
                  <a:cubicBezTo>
                    <a:pt x="1" y="80"/>
                    <a:pt x="120" y="1"/>
                    <a:pt x="299" y="100"/>
                  </a:cubicBezTo>
                  <a:cubicBezTo>
                    <a:pt x="458" y="200"/>
                    <a:pt x="598" y="418"/>
                    <a:pt x="598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7"/>
            <p:cNvSpPr/>
            <p:nvPr/>
          </p:nvSpPr>
          <p:spPr>
            <a:xfrm>
              <a:off x="3949725" y="23935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37"/>
                  </a:moveTo>
                  <a:cubicBezTo>
                    <a:pt x="617" y="816"/>
                    <a:pt x="478" y="895"/>
                    <a:pt x="319" y="796"/>
                  </a:cubicBezTo>
                  <a:cubicBezTo>
                    <a:pt x="140" y="696"/>
                    <a:pt x="0" y="478"/>
                    <a:pt x="0" y="279"/>
                  </a:cubicBezTo>
                  <a:cubicBezTo>
                    <a:pt x="0" y="80"/>
                    <a:pt x="140" y="0"/>
                    <a:pt x="319" y="100"/>
                  </a:cubicBezTo>
                  <a:cubicBezTo>
                    <a:pt x="478" y="199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7"/>
            <p:cNvSpPr/>
            <p:nvPr/>
          </p:nvSpPr>
          <p:spPr>
            <a:xfrm>
              <a:off x="4026800" y="24382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697"/>
                    <a:pt x="1" y="458"/>
                    <a:pt x="1" y="259"/>
                  </a:cubicBezTo>
                  <a:cubicBezTo>
                    <a:pt x="1" y="80"/>
                    <a:pt x="140" y="0"/>
                    <a:pt x="319" y="100"/>
                  </a:cubicBezTo>
                  <a:cubicBezTo>
                    <a:pt x="478" y="19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7"/>
            <p:cNvSpPr/>
            <p:nvPr/>
          </p:nvSpPr>
          <p:spPr>
            <a:xfrm>
              <a:off x="4103900" y="2482500"/>
              <a:ext cx="15425" cy="22425"/>
            </a:xfrm>
            <a:custGeom>
              <a:avLst/>
              <a:gdLst/>
              <a:ahLst/>
              <a:cxnLst/>
              <a:rect l="l" t="t" r="r" b="b"/>
              <a:pathLst>
                <a:path w="617" h="897" extrusionOk="0">
                  <a:moveTo>
                    <a:pt x="617" y="618"/>
                  </a:moveTo>
                  <a:cubicBezTo>
                    <a:pt x="617" y="816"/>
                    <a:pt x="478" y="896"/>
                    <a:pt x="318" y="797"/>
                  </a:cubicBezTo>
                  <a:cubicBezTo>
                    <a:pt x="139" y="697"/>
                    <a:pt x="0" y="478"/>
                    <a:pt x="0" y="279"/>
                  </a:cubicBezTo>
                  <a:cubicBezTo>
                    <a:pt x="0" y="80"/>
                    <a:pt x="139" y="1"/>
                    <a:pt x="318" y="100"/>
                  </a:cubicBezTo>
                  <a:cubicBezTo>
                    <a:pt x="478" y="200"/>
                    <a:pt x="617" y="439"/>
                    <a:pt x="617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7"/>
            <p:cNvSpPr/>
            <p:nvPr/>
          </p:nvSpPr>
          <p:spPr>
            <a:xfrm>
              <a:off x="4180975" y="2527275"/>
              <a:ext cx="15450" cy="21900"/>
            </a:xfrm>
            <a:custGeom>
              <a:avLst/>
              <a:gdLst/>
              <a:ahLst/>
              <a:cxnLst/>
              <a:rect l="l" t="t" r="r" b="b"/>
              <a:pathLst>
                <a:path w="618" h="876" extrusionOk="0">
                  <a:moveTo>
                    <a:pt x="617" y="617"/>
                  </a:moveTo>
                  <a:cubicBezTo>
                    <a:pt x="617" y="796"/>
                    <a:pt x="478" y="876"/>
                    <a:pt x="299" y="796"/>
                  </a:cubicBezTo>
                  <a:cubicBezTo>
                    <a:pt x="140" y="696"/>
                    <a:pt x="0" y="458"/>
                    <a:pt x="0" y="259"/>
                  </a:cubicBezTo>
                  <a:cubicBezTo>
                    <a:pt x="0" y="60"/>
                    <a:pt x="140" y="0"/>
                    <a:pt x="299" y="80"/>
                  </a:cubicBezTo>
                  <a:cubicBezTo>
                    <a:pt x="478" y="17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7"/>
            <p:cNvSpPr/>
            <p:nvPr/>
          </p:nvSpPr>
          <p:spPr>
            <a:xfrm>
              <a:off x="4258050" y="25715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299" y="796"/>
                  </a:cubicBezTo>
                  <a:cubicBezTo>
                    <a:pt x="140" y="697"/>
                    <a:pt x="1" y="458"/>
                    <a:pt x="1" y="279"/>
                  </a:cubicBezTo>
                  <a:cubicBezTo>
                    <a:pt x="1" y="80"/>
                    <a:pt x="140" y="1"/>
                    <a:pt x="299" y="100"/>
                  </a:cubicBezTo>
                  <a:cubicBezTo>
                    <a:pt x="478" y="200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7"/>
            <p:cNvSpPr/>
            <p:nvPr/>
          </p:nvSpPr>
          <p:spPr>
            <a:xfrm>
              <a:off x="4335150" y="2615800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597" y="637"/>
                  </a:moveTo>
                  <a:cubicBezTo>
                    <a:pt x="597" y="816"/>
                    <a:pt x="478" y="895"/>
                    <a:pt x="299" y="796"/>
                  </a:cubicBezTo>
                  <a:cubicBezTo>
                    <a:pt x="139" y="716"/>
                    <a:pt x="0" y="478"/>
                    <a:pt x="0" y="279"/>
                  </a:cubicBezTo>
                  <a:cubicBezTo>
                    <a:pt x="0" y="80"/>
                    <a:pt x="139" y="0"/>
                    <a:pt x="299" y="100"/>
                  </a:cubicBezTo>
                  <a:cubicBezTo>
                    <a:pt x="478" y="199"/>
                    <a:pt x="597" y="438"/>
                    <a:pt x="597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7"/>
            <p:cNvSpPr/>
            <p:nvPr/>
          </p:nvSpPr>
          <p:spPr>
            <a:xfrm>
              <a:off x="4412225" y="26605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7" y="617"/>
                  </a:moveTo>
                  <a:cubicBezTo>
                    <a:pt x="597" y="816"/>
                    <a:pt x="458" y="896"/>
                    <a:pt x="299" y="796"/>
                  </a:cubicBezTo>
                  <a:cubicBezTo>
                    <a:pt x="140" y="697"/>
                    <a:pt x="1" y="458"/>
                    <a:pt x="1" y="279"/>
                  </a:cubicBezTo>
                  <a:cubicBezTo>
                    <a:pt x="1" y="80"/>
                    <a:pt x="140" y="0"/>
                    <a:pt x="299" y="100"/>
                  </a:cubicBezTo>
                  <a:cubicBezTo>
                    <a:pt x="458" y="199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7"/>
            <p:cNvSpPr/>
            <p:nvPr/>
          </p:nvSpPr>
          <p:spPr>
            <a:xfrm>
              <a:off x="4489300" y="2704800"/>
              <a:ext cx="14950" cy="22425"/>
            </a:xfrm>
            <a:custGeom>
              <a:avLst/>
              <a:gdLst/>
              <a:ahLst/>
              <a:cxnLst/>
              <a:rect l="l" t="t" r="r" b="b"/>
              <a:pathLst>
                <a:path w="598" h="897" extrusionOk="0">
                  <a:moveTo>
                    <a:pt x="598" y="638"/>
                  </a:moveTo>
                  <a:cubicBezTo>
                    <a:pt x="598" y="817"/>
                    <a:pt x="458" y="896"/>
                    <a:pt x="299" y="797"/>
                  </a:cubicBezTo>
                  <a:cubicBezTo>
                    <a:pt x="120" y="697"/>
                    <a:pt x="1" y="478"/>
                    <a:pt x="1" y="279"/>
                  </a:cubicBezTo>
                  <a:cubicBezTo>
                    <a:pt x="1" y="81"/>
                    <a:pt x="120" y="1"/>
                    <a:pt x="299" y="100"/>
                  </a:cubicBezTo>
                  <a:cubicBezTo>
                    <a:pt x="458" y="200"/>
                    <a:pt x="598" y="439"/>
                    <a:pt x="598" y="63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7"/>
            <p:cNvSpPr/>
            <p:nvPr/>
          </p:nvSpPr>
          <p:spPr>
            <a:xfrm>
              <a:off x="4565900" y="27495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319" y="796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80"/>
                    <a:pt x="140" y="0"/>
                    <a:pt x="319" y="100"/>
                  </a:cubicBezTo>
                  <a:cubicBezTo>
                    <a:pt x="478" y="17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7"/>
            <p:cNvSpPr/>
            <p:nvPr/>
          </p:nvSpPr>
          <p:spPr>
            <a:xfrm>
              <a:off x="4642975" y="27938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697"/>
                    <a:pt x="1" y="478"/>
                    <a:pt x="1" y="279"/>
                  </a:cubicBezTo>
                  <a:cubicBezTo>
                    <a:pt x="1" y="80"/>
                    <a:pt x="140" y="1"/>
                    <a:pt x="319" y="100"/>
                  </a:cubicBezTo>
                  <a:cubicBezTo>
                    <a:pt x="478" y="200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7"/>
            <p:cNvSpPr/>
            <p:nvPr/>
          </p:nvSpPr>
          <p:spPr>
            <a:xfrm>
              <a:off x="4720075" y="2838600"/>
              <a:ext cx="15425" cy="21900"/>
            </a:xfrm>
            <a:custGeom>
              <a:avLst/>
              <a:gdLst/>
              <a:ahLst/>
              <a:cxnLst/>
              <a:rect l="l" t="t" r="r" b="b"/>
              <a:pathLst>
                <a:path w="617" h="876" extrusionOk="0">
                  <a:moveTo>
                    <a:pt x="617" y="617"/>
                  </a:moveTo>
                  <a:cubicBezTo>
                    <a:pt x="617" y="796"/>
                    <a:pt x="478" y="875"/>
                    <a:pt x="318" y="776"/>
                  </a:cubicBezTo>
                  <a:cubicBezTo>
                    <a:pt x="139" y="696"/>
                    <a:pt x="0" y="458"/>
                    <a:pt x="0" y="259"/>
                  </a:cubicBezTo>
                  <a:cubicBezTo>
                    <a:pt x="0" y="60"/>
                    <a:pt x="139" y="0"/>
                    <a:pt x="318" y="80"/>
                  </a:cubicBezTo>
                  <a:cubicBezTo>
                    <a:pt x="478" y="17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7"/>
            <p:cNvSpPr/>
            <p:nvPr/>
          </p:nvSpPr>
          <p:spPr>
            <a:xfrm>
              <a:off x="4797150" y="28828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299" y="796"/>
                  </a:cubicBezTo>
                  <a:cubicBezTo>
                    <a:pt x="140" y="697"/>
                    <a:pt x="0" y="458"/>
                    <a:pt x="0" y="279"/>
                  </a:cubicBezTo>
                  <a:cubicBezTo>
                    <a:pt x="0" y="80"/>
                    <a:pt x="140" y="1"/>
                    <a:pt x="29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7"/>
            <p:cNvSpPr/>
            <p:nvPr/>
          </p:nvSpPr>
          <p:spPr>
            <a:xfrm>
              <a:off x="3796050" y="2375575"/>
              <a:ext cx="14950" cy="21925"/>
            </a:xfrm>
            <a:custGeom>
              <a:avLst/>
              <a:gdLst/>
              <a:ahLst/>
              <a:cxnLst/>
              <a:rect l="l" t="t" r="r" b="b"/>
              <a:pathLst>
                <a:path w="598" h="877" extrusionOk="0">
                  <a:moveTo>
                    <a:pt x="597" y="618"/>
                  </a:moveTo>
                  <a:cubicBezTo>
                    <a:pt x="597" y="817"/>
                    <a:pt x="458" y="876"/>
                    <a:pt x="299" y="797"/>
                  </a:cubicBezTo>
                  <a:cubicBezTo>
                    <a:pt x="140" y="697"/>
                    <a:pt x="1" y="458"/>
                    <a:pt x="1" y="260"/>
                  </a:cubicBezTo>
                  <a:cubicBezTo>
                    <a:pt x="1" y="61"/>
                    <a:pt x="140" y="1"/>
                    <a:pt x="299" y="81"/>
                  </a:cubicBezTo>
                  <a:cubicBezTo>
                    <a:pt x="458" y="180"/>
                    <a:pt x="597" y="419"/>
                    <a:pt x="597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7"/>
            <p:cNvSpPr/>
            <p:nvPr/>
          </p:nvSpPr>
          <p:spPr>
            <a:xfrm>
              <a:off x="3873125" y="24198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17"/>
                  </a:moveTo>
                  <a:cubicBezTo>
                    <a:pt x="598" y="816"/>
                    <a:pt x="458" y="896"/>
                    <a:pt x="299" y="796"/>
                  </a:cubicBezTo>
                  <a:cubicBezTo>
                    <a:pt x="120" y="697"/>
                    <a:pt x="1" y="458"/>
                    <a:pt x="1" y="279"/>
                  </a:cubicBezTo>
                  <a:cubicBezTo>
                    <a:pt x="1" y="80"/>
                    <a:pt x="120" y="0"/>
                    <a:pt x="299" y="100"/>
                  </a:cubicBezTo>
                  <a:cubicBezTo>
                    <a:pt x="458" y="199"/>
                    <a:pt x="598" y="438"/>
                    <a:pt x="598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7"/>
            <p:cNvSpPr/>
            <p:nvPr/>
          </p:nvSpPr>
          <p:spPr>
            <a:xfrm>
              <a:off x="3949725" y="2464100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617" y="637"/>
                  </a:moveTo>
                  <a:cubicBezTo>
                    <a:pt x="617" y="816"/>
                    <a:pt x="478" y="896"/>
                    <a:pt x="319" y="797"/>
                  </a:cubicBezTo>
                  <a:cubicBezTo>
                    <a:pt x="140" y="717"/>
                    <a:pt x="0" y="478"/>
                    <a:pt x="0" y="279"/>
                  </a:cubicBezTo>
                  <a:cubicBezTo>
                    <a:pt x="0" y="80"/>
                    <a:pt x="140" y="1"/>
                    <a:pt x="319" y="100"/>
                  </a:cubicBezTo>
                  <a:cubicBezTo>
                    <a:pt x="478" y="200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7"/>
            <p:cNvSpPr/>
            <p:nvPr/>
          </p:nvSpPr>
          <p:spPr>
            <a:xfrm>
              <a:off x="4026800" y="25088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319" y="796"/>
                  </a:cubicBezTo>
                  <a:cubicBezTo>
                    <a:pt x="140" y="696"/>
                    <a:pt x="1" y="458"/>
                    <a:pt x="1" y="259"/>
                  </a:cubicBezTo>
                  <a:cubicBezTo>
                    <a:pt x="1" y="80"/>
                    <a:pt x="140" y="0"/>
                    <a:pt x="319" y="100"/>
                  </a:cubicBezTo>
                  <a:cubicBezTo>
                    <a:pt x="478" y="19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7"/>
            <p:cNvSpPr/>
            <p:nvPr/>
          </p:nvSpPr>
          <p:spPr>
            <a:xfrm>
              <a:off x="4103900" y="255312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8" y="796"/>
                  </a:cubicBezTo>
                  <a:cubicBezTo>
                    <a:pt x="139" y="697"/>
                    <a:pt x="0" y="478"/>
                    <a:pt x="0" y="279"/>
                  </a:cubicBezTo>
                  <a:cubicBezTo>
                    <a:pt x="0" y="80"/>
                    <a:pt x="139" y="1"/>
                    <a:pt x="318" y="100"/>
                  </a:cubicBezTo>
                  <a:cubicBezTo>
                    <a:pt x="478" y="200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7"/>
            <p:cNvSpPr/>
            <p:nvPr/>
          </p:nvSpPr>
          <p:spPr>
            <a:xfrm>
              <a:off x="4180975" y="2597875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617" y="618"/>
                  </a:moveTo>
                  <a:cubicBezTo>
                    <a:pt x="617" y="817"/>
                    <a:pt x="478" y="896"/>
                    <a:pt x="299" y="797"/>
                  </a:cubicBezTo>
                  <a:cubicBezTo>
                    <a:pt x="140" y="697"/>
                    <a:pt x="0" y="459"/>
                    <a:pt x="0" y="260"/>
                  </a:cubicBezTo>
                  <a:cubicBezTo>
                    <a:pt x="0" y="81"/>
                    <a:pt x="140" y="1"/>
                    <a:pt x="299" y="100"/>
                  </a:cubicBezTo>
                  <a:cubicBezTo>
                    <a:pt x="478" y="180"/>
                    <a:pt x="617" y="419"/>
                    <a:pt x="617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7"/>
            <p:cNvSpPr/>
            <p:nvPr/>
          </p:nvSpPr>
          <p:spPr>
            <a:xfrm>
              <a:off x="4258050" y="26421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299" y="796"/>
                  </a:cubicBezTo>
                  <a:cubicBezTo>
                    <a:pt x="140" y="697"/>
                    <a:pt x="1" y="458"/>
                    <a:pt x="1" y="279"/>
                  </a:cubicBezTo>
                  <a:cubicBezTo>
                    <a:pt x="1" y="80"/>
                    <a:pt x="140" y="0"/>
                    <a:pt x="29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7"/>
            <p:cNvSpPr/>
            <p:nvPr/>
          </p:nvSpPr>
          <p:spPr>
            <a:xfrm>
              <a:off x="4335150" y="2686400"/>
              <a:ext cx="14925" cy="22425"/>
            </a:xfrm>
            <a:custGeom>
              <a:avLst/>
              <a:gdLst/>
              <a:ahLst/>
              <a:cxnLst/>
              <a:rect l="l" t="t" r="r" b="b"/>
              <a:pathLst>
                <a:path w="597" h="897" extrusionOk="0">
                  <a:moveTo>
                    <a:pt x="597" y="637"/>
                  </a:moveTo>
                  <a:cubicBezTo>
                    <a:pt x="597" y="817"/>
                    <a:pt x="478" y="896"/>
                    <a:pt x="299" y="797"/>
                  </a:cubicBezTo>
                  <a:cubicBezTo>
                    <a:pt x="139" y="717"/>
                    <a:pt x="0" y="478"/>
                    <a:pt x="0" y="279"/>
                  </a:cubicBezTo>
                  <a:cubicBezTo>
                    <a:pt x="0" y="80"/>
                    <a:pt x="139" y="1"/>
                    <a:pt x="299" y="100"/>
                  </a:cubicBezTo>
                  <a:cubicBezTo>
                    <a:pt x="478" y="200"/>
                    <a:pt x="597" y="439"/>
                    <a:pt x="597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7"/>
            <p:cNvSpPr/>
            <p:nvPr/>
          </p:nvSpPr>
          <p:spPr>
            <a:xfrm>
              <a:off x="4412225" y="27311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7" y="617"/>
                  </a:moveTo>
                  <a:cubicBezTo>
                    <a:pt x="597" y="816"/>
                    <a:pt x="458" y="895"/>
                    <a:pt x="299" y="796"/>
                  </a:cubicBezTo>
                  <a:cubicBezTo>
                    <a:pt x="140" y="696"/>
                    <a:pt x="1" y="458"/>
                    <a:pt x="1" y="259"/>
                  </a:cubicBezTo>
                  <a:cubicBezTo>
                    <a:pt x="1" y="80"/>
                    <a:pt x="140" y="0"/>
                    <a:pt x="299" y="100"/>
                  </a:cubicBezTo>
                  <a:cubicBezTo>
                    <a:pt x="458" y="199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7"/>
            <p:cNvSpPr/>
            <p:nvPr/>
          </p:nvSpPr>
          <p:spPr>
            <a:xfrm>
              <a:off x="4489300" y="27754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37"/>
                  </a:moveTo>
                  <a:cubicBezTo>
                    <a:pt x="598" y="816"/>
                    <a:pt x="458" y="896"/>
                    <a:pt x="299" y="796"/>
                  </a:cubicBezTo>
                  <a:cubicBezTo>
                    <a:pt x="120" y="697"/>
                    <a:pt x="1" y="478"/>
                    <a:pt x="1" y="279"/>
                  </a:cubicBezTo>
                  <a:cubicBezTo>
                    <a:pt x="1" y="80"/>
                    <a:pt x="120" y="1"/>
                    <a:pt x="299" y="100"/>
                  </a:cubicBezTo>
                  <a:cubicBezTo>
                    <a:pt x="458" y="200"/>
                    <a:pt x="598" y="438"/>
                    <a:pt x="598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7"/>
            <p:cNvSpPr/>
            <p:nvPr/>
          </p:nvSpPr>
          <p:spPr>
            <a:xfrm>
              <a:off x="4565900" y="2820200"/>
              <a:ext cx="15450" cy="21900"/>
            </a:xfrm>
            <a:custGeom>
              <a:avLst/>
              <a:gdLst/>
              <a:ahLst/>
              <a:cxnLst/>
              <a:rect l="l" t="t" r="r" b="b"/>
              <a:pathLst>
                <a:path w="618" h="876" extrusionOk="0">
                  <a:moveTo>
                    <a:pt x="617" y="617"/>
                  </a:moveTo>
                  <a:cubicBezTo>
                    <a:pt x="617" y="816"/>
                    <a:pt x="478" y="875"/>
                    <a:pt x="319" y="796"/>
                  </a:cubicBezTo>
                  <a:cubicBezTo>
                    <a:pt x="140" y="696"/>
                    <a:pt x="0" y="458"/>
                    <a:pt x="0" y="259"/>
                  </a:cubicBezTo>
                  <a:cubicBezTo>
                    <a:pt x="0" y="80"/>
                    <a:pt x="140" y="0"/>
                    <a:pt x="319" y="100"/>
                  </a:cubicBezTo>
                  <a:cubicBezTo>
                    <a:pt x="478" y="17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7"/>
            <p:cNvSpPr/>
            <p:nvPr/>
          </p:nvSpPr>
          <p:spPr>
            <a:xfrm>
              <a:off x="4642975" y="28644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697"/>
                    <a:pt x="1" y="478"/>
                    <a:pt x="1" y="279"/>
                  </a:cubicBezTo>
                  <a:cubicBezTo>
                    <a:pt x="1" y="80"/>
                    <a:pt x="140" y="1"/>
                    <a:pt x="31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7"/>
            <p:cNvSpPr/>
            <p:nvPr/>
          </p:nvSpPr>
          <p:spPr>
            <a:xfrm>
              <a:off x="4720075" y="2909200"/>
              <a:ext cx="15425" cy="21925"/>
            </a:xfrm>
            <a:custGeom>
              <a:avLst/>
              <a:gdLst/>
              <a:ahLst/>
              <a:cxnLst/>
              <a:rect l="l" t="t" r="r" b="b"/>
              <a:pathLst>
                <a:path w="617" h="877" extrusionOk="0">
                  <a:moveTo>
                    <a:pt x="617" y="618"/>
                  </a:moveTo>
                  <a:cubicBezTo>
                    <a:pt x="617" y="797"/>
                    <a:pt x="478" y="876"/>
                    <a:pt x="318" y="797"/>
                  </a:cubicBezTo>
                  <a:cubicBezTo>
                    <a:pt x="139" y="697"/>
                    <a:pt x="0" y="458"/>
                    <a:pt x="0" y="259"/>
                  </a:cubicBezTo>
                  <a:cubicBezTo>
                    <a:pt x="0" y="61"/>
                    <a:pt x="139" y="1"/>
                    <a:pt x="318" y="80"/>
                  </a:cubicBezTo>
                  <a:cubicBezTo>
                    <a:pt x="478" y="180"/>
                    <a:pt x="617" y="419"/>
                    <a:pt x="617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7"/>
            <p:cNvSpPr/>
            <p:nvPr/>
          </p:nvSpPr>
          <p:spPr>
            <a:xfrm>
              <a:off x="4797150" y="29534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299" y="796"/>
                  </a:cubicBezTo>
                  <a:cubicBezTo>
                    <a:pt x="140" y="697"/>
                    <a:pt x="0" y="458"/>
                    <a:pt x="0" y="279"/>
                  </a:cubicBezTo>
                  <a:cubicBezTo>
                    <a:pt x="0" y="80"/>
                    <a:pt x="140" y="0"/>
                    <a:pt x="29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7"/>
            <p:cNvSpPr/>
            <p:nvPr/>
          </p:nvSpPr>
          <p:spPr>
            <a:xfrm>
              <a:off x="3796050" y="2446200"/>
              <a:ext cx="14950" cy="21900"/>
            </a:xfrm>
            <a:custGeom>
              <a:avLst/>
              <a:gdLst/>
              <a:ahLst/>
              <a:cxnLst/>
              <a:rect l="l" t="t" r="r" b="b"/>
              <a:pathLst>
                <a:path w="598" h="876" extrusionOk="0">
                  <a:moveTo>
                    <a:pt x="597" y="617"/>
                  </a:moveTo>
                  <a:cubicBezTo>
                    <a:pt x="597" y="816"/>
                    <a:pt x="458" y="876"/>
                    <a:pt x="299" y="796"/>
                  </a:cubicBezTo>
                  <a:cubicBezTo>
                    <a:pt x="140" y="697"/>
                    <a:pt x="1" y="458"/>
                    <a:pt x="1" y="259"/>
                  </a:cubicBezTo>
                  <a:cubicBezTo>
                    <a:pt x="1" y="60"/>
                    <a:pt x="140" y="1"/>
                    <a:pt x="299" y="80"/>
                  </a:cubicBezTo>
                  <a:cubicBezTo>
                    <a:pt x="458" y="180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7"/>
            <p:cNvSpPr/>
            <p:nvPr/>
          </p:nvSpPr>
          <p:spPr>
            <a:xfrm>
              <a:off x="3873125" y="24904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17"/>
                  </a:moveTo>
                  <a:cubicBezTo>
                    <a:pt x="598" y="816"/>
                    <a:pt x="458" y="895"/>
                    <a:pt x="299" y="796"/>
                  </a:cubicBezTo>
                  <a:cubicBezTo>
                    <a:pt x="120" y="696"/>
                    <a:pt x="1" y="458"/>
                    <a:pt x="1" y="279"/>
                  </a:cubicBezTo>
                  <a:cubicBezTo>
                    <a:pt x="1" y="80"/>
                    <a:pt x="120" y="0"/>
                    <a:pt x="299" y="100"/>
                  </a:cubicBezTo>
                  <a:cubicBezTo>
                    <a:pt x="458" y="199"/>
                    <a:pt x="598" y="438"/>
                    <a:pt x="598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7"/>
            <p:cNvSpPr/>
            <p:nvPr/>
          </p:nvSpPr>
          <p:spPr>
            <a:xfrm>
              <a:off x="3949725" y="25347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3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717"/>
                    <a:pt x="0" y="478"/>
                    <a:pt x="0" y="279"/>
                  </a:cubicBezTo>
                  <a:cubicBezTo>
                    <a:pt x="0" y="80"/>
                    <a:pt x="140" y="1"/>
                    <a:pt x="319" y="100"/>
                  </a:cubicBezTo>
                  <a:cubicBezTo>
                    <a:pt x="478" y="200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7"/>
            <p:cNvSpPr/>
            <p:nvPr/>
          </p:nvSpPr>
          <p:spPr>
            <a:xfrm>
              <a:off x="4026800" y="2579475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617" y="618"/>
                  </a:moveTo>
                  <a:cubicBezTo>
                    <a:pt x="617" y="817"/>
                    <a:pt x="478" y="896"/>
                    <a:pt x="319" y="797"/>
                  </a:cubicBezTo>
                  <a:cubicBezTo>
                    <a:pt x="140" y="697"/>
                    <a:pt x="1" y="459"/>
                    <a:pt x="1" y="260"/>
                  </a:cubicBezTo>
                  <a:cubicBezTo>
                    <a:pt x="1" y="81"/>
                    <a:pt x="140" y="1"/>
                    <a:pt x="319" y="100"/>
                  </a:cubicBezTo>
                  <a:cubicBezTo>
                    <a:pt x="478" y="200"/>
                    <a:pt x="617" y="419"/>
                    <a:pt x="617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7"/>
            <p:cNvSpPr/>
            <p:nvPr/>
          </p:nvSpPr>
          <p:spPr>
            <a:xfrm>
              <a:off x="4103900" y="262375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617" y="637"/>
                  </a:moveTo>
                  <a:cubicBezTo>
                    <a:pt x="617" y="816"/>
                    <a:pt x="478" y="896"/>
                    <a:pt x="318" y="796"/>
                  </a:cubicBezTo>
                  <a:cubicBezTo>
                    <a:pt x="139" y="697"/>
                    <a:pt x="0" y="478"/>
                    <a:pt x="0" y="279"/>
                  </a:cubicBezTo>
                  <a:cubicBezTo>
                    <a:pt x="0" y="80"/>
                    <a:pt x="139" y="0"/>
                    <a:pt x="318" y="100"/>
                  </a:cubicBezTo>
                  <a:cubicBezTo>
                    <a:pt x="478" y="199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7"/>
            <p:cNvSpPr/>
            <p:nvPr/>
          </p:nvSpPr>
          <p:spPr>
            <a:xfrm>
              <a:off x="4180975" y="26685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299" y="796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80"/>
                    <a:pt x="140" y="1"/>
                    <a:pt x="299" y="100"/>
                  </a:cubicBezTo>
                  <a:cubicBezTo>
                    <a:pt x="478" y="180"/>
                    <a:pt x="617" y="419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7"/>
            <p:cNvSpPr/>
            <p:nvPr/>
          </p:nvSpPr>
          <p:spPr>
            <a:xfrm>
              <a:off x="4258050" y="27127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299" y="796"/>
                  </a:cubicBezTo>
                  <a:cubicBezTo>
                    <a:pt x="140" y="696"/>
                    <a:pt x="1" y="458"/>
                    <a:pt x="1" y="279"/>
                  </a:cubicBezTo>
                  <a:cubicBezTo>
                    <a:pt x="1" y="80"/>
                    <a:pt x="140" y="0"/>
                    <a:pt x="29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7"/>
            <p:cNvSpPr/>
            <p:nvPr/>
          </p:nvSpPr>
          <p:spPr>
            <a:xfrm>
              <a:off x="4335150" y="2757525"/>
              <a:ext cx="14925" cy="21900"/>
            </a:xfrm>
            <a:custGeom>
              <a:avLst/>
              <a:gdLst/>
              <a:ahLst/>
              <a:cxnLst/>
              <a:rect l="l" t="t" r="r" b="b"/>
              <a:pathLst>
                <a:path w="597" h="876" extrusionOk="0">
                  <a:moveTo>
                    <a:pt x="597" y="617"/>
                  </a:moveTo>
                  <a:cubicBezTo>
                    <a:pt x="597" y="816"/>
                    <a:pt x="478" y="876"/>
                    <a:pt x="299" y="796"/>
                  </a:cubicBezTo>
                  <a:cubicBezTo>
                    <a:pt x="139" y="697"/>
                    <a:pt x="0" y="458"/>
                    <a:pt x="0" y="259"/>
                  </a:cubicBezTo>
                  <a:cubicBezTo>
                    <a:pt x="0" y="60"/>
                    <a:pt x="139" y="1"/>
                    <a:pt x="299" y="80"/>
                  </a:cubicBezTo>
                  <a:cubicBezTo>
                    <a:pt x="478" y="180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7"/>
            <p:cNvSpPr/>
            <p:nvPr/>
          </p:nvSpPr>
          <p:spPr>
            <a:xfrm>
              <a:off x="4412225" y="28018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7" y="617"/>
                  </a:moveTo>
                  <a:cubicBezTo>
                    <a:pt x="597" y="816"/>
                    <a:pt x="458" y="895"/>
                    <a:pt x="299" y="796"/>
                  </a:cubicBezTo>
                  <a:cubicBezTo>
                    <a:pt x="140" y="696"/>
                    <a:pt x="1" y="458"/>
                    <a:pt x="1" y="259"/>
                  </a:cubicBezTo>
                  <a:cubicBezTo>
                    <a:pt x="1" y="80"/>
                    <a:pt x="140" y="0"/>
                    <a:pt x="299" y="99"/>
                  </a:cubicBezTo>
                  <a:cubicBezTo>
                    <a:pt x="458" y="199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7"/>
            <p:cNvSpPr/>
            <p:nvPr/>
          </p:nvSpPr>
          <p:spPr>
            <a:xfrm>
              <a:off x="4489300" y="28460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37"/>
                  </a:moveTo>
                  <a:cubicBezTo>
                    <a:pt x="598" y="816"/>
                    <a:pt x="458" y="896"/>
                    <a:pt x="299" y="796"/>
                  </a:cubicBezTo>
                  <a:cubicBezTo>
                    <a:pt x="120" y="697"/>
                    <a:pt x="1" y="478"/>
                    <a:pt x="1" y="279"/>
                  </a:cubicBezTo>
                  <a:cubicBezTo>
                    <a:pt x="1" y="80"/>
                    <a:pt x="120" y="0"/>
                    <a:pt x="299" y="100"/>
                  </a:cubicBezTo>
                  <a:cubicBezTo>
                    <a:pt x="458" y="199"/>
                    <a:pt x="598" y="438"/>
                    <a:pt x="598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7"/>
            <p:cNvSpPr/>
            <p:nvPr/>
          </p:nvSpPr>
          <p:spPr>
            <a:xfrm>
              <a:off x="4565900" y="28908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9" y="797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80"/>
                    <a:pt x="140" y="1"/>
                    <a:pt x="319" y="100"/>
                  </a:cubicBezTo>
                  <a:cubicBezTo>
                    <a:pt x="478" y="200"/>
                    <a:pt x="617" y="419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7"/>
            <p:cNvSpPr/>
            <p:nvPr/>
          </p:nvSpPr>
          <p:spPr>
            <a:xfrm>
              <a:off x="4642975" y="29350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319" y="796"/>
                  </a:cubicBezTo>
                  <a:cubicBezTo>
                    <a:pt x="140" y="697"/>
                    <a:pt x="1" y="478"/>
                    <a:pt x="1" y="279"/>
                  </a:cubicBezTo>
                  <a:cubicBezTo>
                    <a:pt x="1" y="80"/>
                    <a:pt x="140" y="0"/>
                    <a:pt x="31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7"/>
            <p:cNvSpPr/>
            <p:nvPr/>
          </p:nvSpPr>
          <p:spPr>
            <a:xfrm>
              <a:off x="4720075" y="2979825"/>
              <a:ext cx="15425" cy="21900"/>
            </a:xfrm>
            <a:custGeom>
              <a:avLst/>
              <a:gdLst/>
              <a:ahLst/>
              <a:cxnLst/>
              <a:rect l="l" t="t" r="r" b="b"/>
              <a:pathLst>
                <a:path w="617" h="876" extrusionOk="0">
                  <a:moveTo>
                    <a:pt x="617" y="617"/>
                  </a:moveTo>
                  <a:cubicBezTo>
                    <a:pt x="617" y="816"/>
                    <a:pt x="478" y="876"/>
                    <a:pt x="318" y="796"/>
                  </a:cubicBezTo>
                  <a:cubicBezTo>
                    <a:pt x="139" y="697"/>
                    <a:pt x="0" y="458"/>
                    <a:pt x="0" y="259"/>
                  </a:cubicBezTo>
                  <a:cubicBezTo>
                    <a:pt x="0" y="60"/>
                    <a:pt x="139" y="1"/>
                    <a:pt x="318" y="80"/>
                  </a:cubicBezTo>
                  <a:cubicBezTo>
                    <a:pt x="478" y="180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7"/>
            <p:cNvSpPr/>
            <p:nvPr/>
          </p:nvSpPr>
          <p:spPr>
            <a:xfrm>
              <a:off x="4797150" y="30241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299" y="796"/>
                  </a:cubicBezTo>
                  <a:cubicBezTo>
                    <a:pt x="140" y="696"/>
                    <a:pt x="0" y="458"/>
                    <a:pt x="0" y="279"/>
                  </a:cubicBezTo>
                  <a:cubicBezTo>
                    <a:pt x="0" y="80"/>
                    <a:pt x="140" y="0"/>
                    <a:pt x="29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7"/>
            <p:cNvSpPr/>
            <p:nvPr/>
          </p:nvSpPr>
          <p:spPr>
            <a:xfrm>
              <a:off x="3796050" y="2516825"/>
              <a:ext cx="14950" cy="21900"/>
            </a:xfrm>
            <a:custGeom>
              <a:avLst/>
              <a:gdLst/>
              <a:ahLst/>
              <a:cxnLst/>
              <a:rect l="l" t="t" r="r" b="b"/>
              <a:pathLst>
                <a:path w="598" h="876" extrusionOk="0">
                  <a:moveTo>
                    <a:pt x="597" y="617"/>
                  </a:moveTo>
                  <a:cubicBezTo>
                    <a:pt x="597" y="796"/>
                    <a:pt x="458" y="876"/>
                    <a:pt x="299" y="796"/>
                  </a:cubicBezTo>
                  <a:cubicBezTo>
                    <a:pt x="140" y="697"/>
                    <a:pt x="1" y="458"/>
                    <a:pt x="1" y="259"/>
                  </a:cubicBezTo>
                  <a:cubicBezTo>
                    <a:pt x="1" y="60"/>
                    <a:pt x="140" y="0"/>
                    <a:pt x="299" y="80"/>
                  </a:cubicBezTo>
                  <a:cubicBezTo>
                    <a:pt x="458" y="180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3873125" y="2561075"/>
              <a:ext cx="14950" cy="22425"/>
            </a:xfrm>
            <a:custGeom>
              <a:avLst/>
              <a:gdLst/>
              <a:ahLst/>
              <a:cxnLst/>
              <a:rect l="l" t="t" r="r" b="b"/>
              <a:pathLst>
                <a:path w="598" h="897" extrusionOk="0">
                  <a:moveTo>
                    <a:pt x="598" y="618"/>
                  </a:moveTo>
                  <a:cubicBezTo>
                    <a:pt x="598" y="817"/>
                    <a:pt x="458" y="896"/>
                    <a:pt x="299" y="797"/>
                  </a:cubicBezTo>
                  <a:cubicBezTo>
                    <a:pt x="120" y="697"/>
                    <a:pt x="1" y="458"/>
                    <a:pt x="1" y="279"/>
                  </a:cubicBezTo>
                  <a:cubicBezTo>
                    <a:pt x="1" y="81"/>
                    <a:pt x="120" y="1"/>
                    <a:pt x="299" y="100"/>
                  </a:cubicBezTo>
                  <a:cubicBezTo>
                    <a:pt x="458" y="200"/>
                    <a:pt x="598" y="439"/>
                    <a:pt x="598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7"/>
            <p:cNvSpPr/>
            <p:nvPr/>
          </p:nvSpPr>
          <p:spPr>
            <a:xfrm>
              <a:off x="3949725" y="26053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3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717"/>
                    <a:pt x="0" y="478"/>
                    <a:pt x="0" y="279"/>
                  </a:cubicBezTo>
                  <a:cubicBezTo>
                    <a:pt x="0" y="80"/>
                    <a:pt x="140" y="0"/>
                    <a:pt x="319" y="100"/>
                  </a:cubicBezTo>
                  <a:cubicBezTo>
                    <a:pt x="478" y="199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7"/>
            <p:cNvSpPr/>
            <p:nvPr/>
          </p:nvSpPr>
          <p:spPr>
            <a:xfrm>
              <a:off x="4026800" y="26501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697"/>
                    <a:pt x="1" y="458"/>
                    <a:pt x="1" y="259"/>
                  </a:cubicBezTo>
                  <a:cubicBezTo>
                    <a:pt x="1" y="80"/>
                    <a:pt x="140" y="1"/>
                    <a:pt x="319" y="100"/>
                  </a:cubicBezTo>
                  <a:cubicBezTo>
                    <a:pt x="478" y="200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7"/>
            <p:cNvSpPr/>
            <p:nvPr/>
          </p:nvSpPr>
          <p:spPr>
            <a:xfrm>
              <a:off x="4103900" y="269437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617" y="637"/>
                  </a:moveTo>
                  <a:cubicBezTo>
                    <a:pt x="617" y="816"/>
                    <a:pt x="478" y="895"/>
                    <a:pt x="318" y="796"/>
                  </a:cubicBezTo>
                  <a:cubicBezTo>
                    <a:pt x="139" y="696"/>
                    <a:pt x="0" y="478"/>
                    <a:pt x="0" y="279"/>
                  </a:cubicBezTo>
                  <a:cubicBezTo>
                    <a:pt x="0" y="80"/>
                    <a:pt x="139" y="0"/>
                    <a:pt x="318" y="100"/>
                  </a:cubicBezTo>
                  <a:cubicBezTo>
                    <a:pt x="478" y="199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7"/>
            <p:cNvSpPr/>
            <p:nvPr/>
          </p:nvSpPr>
          <p:spPr>
            <a:xfrm>
              <a:off x="4180975" y="27391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299" y="796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80"/>
                    <a:pt x="140" y="1"/>
                    <a:pt x="299" y="100"/>
                  </a:cubicBezTo>
                  <a:cubicBezTo>
                    <a:pt x="478" y="180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7"/>
            <p:cNvSpPr/>
            <p:nvPr/>
          </p:nvSpPr>
          <p:spPr>
            <a:xfrm>
              <a:off x="4258050" y="2783375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617" y="618"/>
                  </a:moveTo>
                  <a:cubicBezTo>
                    <a:pt x="617" y="817"/>
                    <a:pt x="478" y="896"/>
                    <a:pt x="299" y="797"/>
                  </a:cubicBezTo>
                  <a:cubicBezTo>
                    <a:pt x="140" y="697"/>
                    <a:pt x="1" y="478"/>
                    <a:pt x="1" y="279"/>
                  </a:cubicBezTo>
                  <a:cubicBezTo>
                    <a:pt x="1" y="81"/>
                    <a:pt x="140" y="1"/>
                    <a:pt x="299" y="100"/>
                  </a:cubicBezTo>
                  <a:cubicBezTo>
                    <a:pt x="478" y="200"/>
                    <a:pt x="617" y="439"/>
                    <a:pt x="617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7"/>
            <p:cNvSpPr/>
            <p:nvPr/>
          </p:nvSpPr>
          <p:spPr>
            <a:xfrm>
              <a:off x="4335150" y="2828150"/>
              <a:ext cx="14925" cy="21900"/>
            </a:xfrm>
            <a:custGeom>
              <a:avLst/>
              <a:gdLst/>
              <a:ahLst/>
              <a:cxnLst/>
              <a:rect l="l" t="t" r="r" b="b"/>
              <a:pathLst>
                <a:path w="597" h="876" extrusionOk="0">
                  <a:moveTo>
                    <a:pt x="597" y="617"/>
                  </a:moveTo>
                  <a:cubicBezTo>
                    <a:pt x="597" y="816"/>
                    <a:pt x="478" y="876"/>
                    <a:pt x="299" y="796"/>
                  </a:cubicBezTo>
                  <a:cubicBezTo>
                    <a:pt x="139" y="697"/>
                    <a:pt x="0" y="458"/>
                    <a:pt x="0" y="259"/>
                  </a:cubicBezTo>
                  <a:cubicBezTo>
                    <a:pt x="0" y="60"/>
                    <a:pt x="139" y="0"/>
                    <a:pt x="299" y="80"/>
                  </a:cubicBezTo>
                  <a:cubicBezTo>
                    <a:pt x="478" y="179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7"/>
            <p:cNvSpPr/>
            <p:nvPr/>
          </p:nvSpPr>
          <p:spPr>
            <a:xfrm>
              <a:off x="4412225" y="28724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7" y="617"/>
                  </a:moveTo>
                  <a:cubicBezTo>
                    <a:pt x="597" y="816"/>
                    <a:pt x="458" y="896"/>
                    <a:pt x="299" y="796"/>
                  </a:cubicBezTo>
                  <a:cubicBezTo>
                    <a:pt x="140" y="697"/>
                    <a:pt x="1" y="458"/>
                    <a:pt x="1" y="279"/>
                  </a:cubicBezTo>
                  <a:cubicBezTo>
                    <a:pt x="1" y="80"/>
                    <a:pt x="140" y="1"/>
                    <a:pt x="299" y="100"/>
                  </a:cubicBezTo>
                  <a:cubicBezTo>
                    <a:pt x="458" y="200"/>
                    <a:pt x="597" y="43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7"/>
            <p:cNvSpPr/>
            <p:nvPr/>
          </p:nvSpPr>
          <p:spPr>
            <a:xfrm>
              <a:off x="4489300" y="29166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37"/>
                  </a:moveTo>
                  <a:cubicBezTo>
                    <a:pt x="598" y="816"/>
                    <a:pt x="458" y="895"/>
                    <a:pt x="299" y="796"/>
                  </a:cubicBezTo>
                  <a:cubicBezTo>
                    <a:pt x="120" y="716"/>
                    <a:pt x="1" y="478"/>
                    <a:pt x="1" y="279"/>
                  </a:cubicBezTo>
                  <a:cubicBezTo>
                    <a:pt x="1" y="80"/>
                    <a:pt x="120" y="0"/>
                    <a:pt x="299" y="100"/>
                  </a:cubicBezTo>
                  <a:cubicBezTo>
                    <a:pt x="458" y="199"/>
                    <a:pt x="598" y="438"/>
                    <a:pt x="598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7"/>
            <p:cNvSpPr/>
            <p:nvPr/>
          </p:nvSpPr>
          <p:spPr>
            <a:xfrm>
              <a:off x="4565900" y="29614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80"/>
                    <a:pt x="140" y="1"/>
                    <a:pt x="319" y="100"/>
                  </a:cubicBezTo>
                  <a:cubicBezTo>
                    <a:pt x="478" y="200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7"/>
            <p:cNvSpPr/>
            <p:nvPr/>
          </p:nvSpPr>
          <p:spPr>
            <a:xfrm>
              <a:off x="4642975" y="30057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319" y="796"/>
                  </a:cubicBezTo>
                  <a:cubicBezTo>
                    <a:pt x="140" y="696"/>
                    <a:pt x="1" y="477"/>
                    <a:pt x="1" y="279"/>
                  </a:cubicBezTo>
                  <a:cubicBezTo>
                    <a:pt x="1" y="80"/>
                    <a:pt x="140" y="0"/>
                    <a:pt x="31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7"/>
            <p:cNvSpPr/>
            <p:nvPr/>
          </p:nvSpPr>
          <p:spPr>
            <a:xfrm>
              <a:off x="4720075" y="305045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8" y="796"/>
                  </a:cubicBezTo>
                  <a:cubicBezTo>
                    <a:pt x="139" y="697"/>
                    <a:pt x="0" y="458"/>
                    <a:pt x="0" y="259"/>
                  </a:cubicBezTo>
                  <a:cubicBezTo>
                    <a:pt x="0" y="80"/>
                    <a:pt x="139" y="0"/>
                    <a:pt x="318" y="100"/>
                  </a:cubicBezTo>
                  <a:cubicBezTo>
                    <a:pt x="478" y="17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7"/>
            <p:cNvSpPr/>
            <p:nvPr/>
          </p:nvSpPr>
          <p:spPr>
            <a:xfrm>
              <a:off x="4797150" y="3094700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617" y="618"/>
                  </a:moveTo>
                  <a:cubicBezTo>
                    <a:pt x="617" y="816"/>
                    <a:pt x="478" y="896"/>
                    <a:pt x="299" y="797"/>
                  </a:cubicBezTo>
                  <a:cubicBezTo>
                    <a:pt x="140" y="697"/>
                    <a:pt x="0" y="458"/>
                    <a:pt x="0" y="279"/>
                  </a:cubicBezTo>
                  <a:cubicBezTo>
                    <a:pt x="0" y="80"/>
                    <a:pt x="140" y="1"/>
                    <a:pt x="299" y="100"/>
                  </a:cubicBezTo>
                  <a:cubicBezTo>
                    <a:pt x="478" y="200"/>
                    <a:pt x="617" y="438"/>
                    <a:pt x="617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7"/>
            <p:cNvSpPr/>
            <p:nvPr/>
          </p:nvSpPr>
          <p:spPr>
            <a:xfrm>
              <a:off x="3796050" y="2587450"/>
              <a:ext cx="14950" cy="21900"/>
            </a:xfrm>
            <a:custGeom>
              <a:avLst/>
              <a:gdLst/>
              <a:ahLst/>
              <a:cxnLst/>
              <a:rect l="l" t="t" r="r" b="b"/>
              <a:pathLst>
                <a:path w="598" h="876" extrusionOk="0">
                  <a:moveTo>
                    <a:pt x="597" y="617"/>
                  </a:moveTo>
                  <a:cubicBezTo>
                    <a:pt x="597" y="816"/>
                    <a:pt x="458" y="876"/>
                    <a:pt x="299" y="796"/>
                  </a:cubicBezTo>
                  <a:cubicBezTo>
                    <a:pt x="140" y="696"/>
                    <a:pt x="1" y="458"/>
                    <a:pt x="1" y="259"/>
                  </a:cubicBezTo>
                  <a:cubicBezTo>
                    <a:pt x="1" y="80"/>
                    <a:pt x="140" y="0"/>
                    <a:pt x="299" y="100"/>
                  </a:cubicBezTo>
                  <a:cubicBezTo>
                    <a:pt x="458" y="179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7"/>
            <p:cNvSpPr/>
            <p:nvPr/>
          </p:nvSpPr>
          <p:spPr>
            <a:xfrm>
              <a:off x="3873125" y="26317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17"/>
                  </a:moveTo>
                  <a:cubicBezTo>
                    <a:pt x="598" y="816"/>
                    <a:pt x="458" y="896"/>
                    <a:pt x="299" y="796"/>
                  </a:cubicBezTo>
                  <a:cubicBezTo>
                    <a:pt x="120" y="697"/>
                    <a:pt x="1" y="458"/>
                    <a:pt x="1" y="279"/>
                  </a:cubicBezTo>
                  <a:cubicBezTo>
                    <a:pt x="1" y="80"/>
                    <a:pt x="120" y="1"/>
                    <a:pt x="299" y="100"/>
                  </a:cubicBezTo>
                  <a:cubicBezTo>
                    <a:pt x="458" y="200"/>
                    <a:pt x="598" y="438"/>
                    <a:pt x="598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7"/>
            <p:cNvSpPr/>
            <p:nvPr/>
          </p:nvSpPr>
          <p:spPr>
            <a:xfrm>
              <a:off x="3949725" y="26759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37"/>
                  </a:moveTo>
                  <a:cubicBezTo>
                    <a:pt x="617" y="816"/>
                    <a:pt x="478" y="895"/>
                    <a:pt x="319" y="796"/>
                  </a:cubicBezTo>
                  <a:cubicBezTo>
                    <a:pt x="140" y="716"/>
                    <a:pt x="0" y="478"/>
                    <a:pt x="0" y="279"/>
                  </a:cubicBezTo>
                  <a:cubicBezTo>
                    <a:pt x="0" y="80"/>
                    <a:pt x="140" y="0"/>
                    <a:pt x="319" y="100"/>
                  </a:cubicBezTo>
                  <a:cubicBezTo>
                    <a:pt x="478" y="199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7"/>
            <p:cNvSpPr/>
            <p:nvPr/>
          </p:nvSpPr>
          <p:spPr>
            <a:xfrm>
              <a:off x="4026800" y="27207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697"/>
                    <a:pt x="1" y="458"/>
                    <a:pt x="1" y="279"/>
                  </a:cubicBezTo>
                  <a:cubicBezTo>
                    <a:pt x="1" y="80"/>
                    <a:pt x="140" y="1"/>
                    <a:pt x="319" y="100"/>
                  </a:cubicBezTo>
                  <a:cubicBezTo>
                    <a:pt x="478" y="19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7"/>
            <p:cNvSpPr/>
            <p:nvPr/>
          </p:nvSpPr>
          <p:spPr>
            <a:xfrm>
              <a:off x="4103900" y="2764975"/>
              <a:ext cx="15425" cy="22425"/>
            </a:xfrm>
            <a:custGeom>
              <a:avLst/>
              <a:gdLst/>
              <a:ahLst/>
              <a:cxnLst/>
              <a:rect l="l" t="t" r="r" b="b"/>
              <a:pathLst>
                <a:path w="617" h="897" extrusionOk="0">
                  <a:moveTo>
                    <a:pt x="617" y="638"/>
                  </a:moveTo>
                  <a:cubicBezTo>
                    <a:pt x="617" y="817"/>
                    <a:pt x="478" y="896"/>
                    <a:pt x="318" y="797"/>
                  </a:cubicBezTo>
                  <a:cubicBezTo>
                    <a:pt x="139" y="697"/>
                    <a:pt x="0" y="478"/>
                    <a:pt x="0" y="279"/>
                  </a:cubicBezTo>
                  <a:cubicBezTo>
                    <a:pt x="0" y="81"/>
                    <a:pt x="139" y="1"/>
                    <a:pt x="318" y="100"/>
                  </a:cubicBezTo>
                  <a:cubicBezTo>
                    <a:pt x="478" y="200"/>
                    <a:pt x="617" y="439"/>
                    <a:pt x="617" y="63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7"/>
            <p:cNvSpPr/>
            <p:nvPr/>
          </p:nvSpPr>
          <p:spPr>
            <a:xfrm>
              <a:off x="4180975" y="2809750"/>
              <a:ext cx="15450" cy="21900"/>
            </a:xfrm>
            <a:custGeom>
              <a:avLst/>
              <a:gdLst/>
              <a:ahLst/>
              <a:cxnLst/>
              <a:rect l="l" t="t" r="r" b="b"/>
              <a:pathLst>
                <a:path w="618" h="876" extrusionOk="0">
                  <a:moveTo>
                    <a:pt x="617" y="617"/>
                  </a:moveTo>
                  <a:cubicBezTo>
                    <a:pt x="617" y="816"/>
                    <a:pt x="478" y="876"/>
                    <a:pt x="299" y="796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80"/>
                    <a:pt x="140" y="0"/>
                    <a:pt x="299" y="100"/>
                  </a:cubicBezTo>
                  <a:cubicBezTo>
                    <a:pt x="478" y="17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7"/>
            <p:cNvSpPr/>
            <p:nvPr/>
          </p:nvSpPr>
          <p:spPr>
            <a:xfrm>
              <a:off x="4258050" y="28540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299" y="796"/>
                  </a:cubicBezTo>
                  <a:cubicBezTo>
                    <a:pt x="140" y="697"/>
                    <a:pt x="1" y="478"/>
                    <a:pt x="1" y="279"/>
                  </a:cubicBezTo>
                  <a:cubicBezTo>
                    <a:pt x="1" y="80"/>
                    <a:pt x="140" y="1"/>
                    <a:pt x="299" y="100"/>
                  </a:cubicBezTo>
                  <a:cubicBezTo>
                    <a:pt x="478" y="200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7"/>
            <p:cNvSpPr/>
            <p:nvPr/>
          </p:nvSpPr>
          <p:spPr>
            <a:xfrm>
              <a:off x="4335150" y="2898775"/>
              <a:ext cx="14925" cy="21900"/>
            </a:xfrm>
            <a:custGeom>
              <a:avLst/>
              <a:gdLst/>
              <a:ahLst/>
              <a:cxnLst/>
              <a:rect l="l" t="t" r="r" b="b"/>
              <a:pathLst>
                <a:path w="597" h="876" extrusionOk="0">
                  <a:moveTo>
                    <a:pt x="597" y="617"/>
                  </a:moveTo>
                  <a:cubicBezTo>
                    <a:pt x="597" y="796"/>
                    <a:pt x="478" y="875"/>
                    <a:pt x="299" y="796"/>
                  </a:cubicBezTo>
                  <a:cubicBezTo>
                    <a:pt x="139" y="696"/>
                    <a:pt x="0" y="458"/>
                    <a:pt x="0" y="259"/>
                  </a:cubicBezTo>
                  <a:cubicBezTo>
                    <a:pt x="0" y="60"/>
                    <a:pt x="139" y="0"/>
                    <a:pt x="299" y="80"/>
                  </a:cubicBezTo>
                  <a:cubicBezTo>
                    <a:pt x="478" y="179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7"/>
            <p:cNvSpPr/>
            <p:nvPr/>
          </p:nvSpPr>
          <p:spPr>
            <a:xfrm>
              <a:off x="4412225" y="29430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7" y="617"/>
                  </a:moveTo>
                  <a:cubicBezTo>
                    <a:pt x="597" y="816"/>
                    <a:pt x="458" y="896"/>
                    <a:pt x="299" y="796"/>
                  </a:cubicBezTo>
                  <a:cubicBezTo>
                    <a:pt x="140" y="697"/>
                    <a:pt x="1" y="458"/>
                    <a:pt x="1" y="279"/>
                  </a:cubicBezTo>
                  <a:cubicBezTo>
                    <a:pt x="1" y="80"/>
                    <a:pt x="140" y="1"/>
                    <a:pt x="299" y="100"/>
                  </a:cubicBezTo>
                  <a:cubicBezTo>
                    <a:pt x="458" y="199"/>
                    <a:pt x="597" y="43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7"/>
            <p:cNvSpPr/>
            <p:nvPr/>
          </p:nvSpPr>
          <p:spPr>
            <a:xfrm>
              <a:off x="4489300" y="29873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37"/>
                  </a:moveTo>
                  <a:cubicBezTo>
                    <a:pt x="598" y="816"/>
                    <a:pt x="458" y="895"/>
                    <a:pt x="299" y="796"/>
                  </a:cubicBezTo>
                  <a:cubicBezTo>
                    <a:pt x="120" y="716"/>
                    <a:pt x="1" y="477"/>
                    <a:pt x="1" y="279"/>
                  </a:cubicBezTo>
                  <a:cubicBezTo>
                    <a:pt x="1" y="80"/>
                    <a:pt x="120" y="0"/>
                    <a:pt x="299" y="99"/>
                  </a:cubicBezTo>
                  <a:cubicBezTo>
                    <a:pt x="458" y="199"/>
                    <a:pt x="598" y="438"/>
                    <a:pt x="598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7"/>
            <p:cNvSpPr/>
            <p:nvPr/>
          </p:nvSpPr>
          <p:spPr>
            <a:xfrm>
              <a:off x="4565900" y="30320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80"/>
                    <a:pt x="140" y="0"/>
                    <a:pt x="319" y="100"/>
                  </a:cubicBezTo>
                  <a:cubicBezTo>
                    <a:pt x="478" y="19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7"/>
            <p:cNvSpPr/>
            <p:nvPr/>
          </p:nvSpPr>
          <p:spPr>
            <a:xfrm>
              <a:off x="4642975" y="30763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37"/>
                  </a:moveTo>
                  <a:cubicBezTo>
                    <a:pt x="617" y="816"/>
                    <a:pt x="478" y="896"/>
                    <a:pt x="319" y="797"/>
                  </a:cubicBezTo>
                  <a:cubicBezTo>
                    <a:pt x="140" y="697"/>
                    <a:pt x="1" y="478"/>
                    <a:pt x="1" y="279"/>
                  </a:cubicBezTo>
                  <a:cubicBezTo>
                    <a:pt x="1" y="80"/>
                    <a:pt x="140" y="1"/>
                    <a:pt x="319" y="100"/>
                  </a:cubicBezTo>
                  <a:cubicBezTo>
                    <a:pt x="478" y="200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7"/>
            <p:cNvSpPr/>
            <p:nvPr/>
          </p:nvSpPr>
          <p:spPr>
            <a:xfrm>
              <a:off x="4720075" y="312107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318" y="796"/>
                  </a:cubicBezTo>
                  <a:cubicBezTo>
                    <a:pt x="139" y="696"/>
                    <a:pt x="0" y="458"/>
                    <a:pt x="0" y="259"/>
                  </a:cubicBezTo>
                  <a:cubicBezTo>
                    <a:pt x="0" y="80"/>
                    <a:pt x="139" y="0"/>
                    <a:pt x="318" y="100"/>
                  </a:cubicBezTo>
                  <a:cubicBezTo>
                    <a:pt x="478" y="17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7"/>
            <p:cNvSpPr/>
            <p:nvPr/>
          </p:nvSpPr>
          <p:spPr>
            <a:xfrm>
              <a:off x="4797150" y="31653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299" y="796"/>
                  </a:cubicBezTo>
                  <a:cubicBezTo>
                    <a:pt x="140" y="697"/>
                    <a:pt x="0" y="458"/>
                    <a:pt x="0" y="279"/>
                  </a:cubicBezTo>
                  <a:cubicBezTo>
                    <a:pt x="0" y="80"/>
                    <a:pt x="140" y="1"/>
                    <a:pt x="299" y="100"/>
                  </a:cubicBezTo>
                  <a:cubicBezTo>
                    <a:pt x="478" y="200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7"/>
            <p:cNvSpPr/>
            <p:nvPr/>
          </p:nvSpPr>
          <p:spPr>
            <a:xfrm>
              <a:off x="3796050" y="26580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7" y="617"/>
                  </a:moveTo>
                  <a:cubicBezTo>
                    <a:pt x="597" y="816"/>
                    <a:pt x="458" y="895"/>
                    <a:pt x="299" y="796"/>
                  </a:cubicBezTo>
                  <a:cubicBezTo>
                    <a:pt x="140" y="696"/>
                    <a:pt x="1" y="458"/>
                    <a:pt x="1" y="259"/>
                  </a:cubicBezTo>
                  <a:cubicBezTo>
                    <a:pt x="1" y="80"/>
                    <a:pt x="140" y="0"/>
                    <a:pt x="299" y="99"/>
                  </a:cubicBezTo>
                  <a:cubicBezTo>
                    <a:pt x="458" y="179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7"/>
            <p:cNvSpPr/>
            <p:nvPr/>
          </p:nvSpPr>
          <p:spPr>
            <a:xfrm>
              <a:off x="3873125" y="27023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17"/>
                  </a:moveTo>
                  <a:cubicBezTo>
                    <a:pt x="598" y="816"/>
                    <a:pt x="458" y="896"/>
                    <a:pt x="299" y="796"/>
                  </a:cubicBezTo>
                  <a:cubicBezTo>
                    <a:pt x="120" y="697"/>
                    <a:pt x="1" y="458"/>
                    <a:pt x="1" y="279"/>
                  </a:cubicBezTo>
                  <a:cubicBezTo>
                    <a:pt x="1" y="80"/>
                    <a:pt x="120" y="0"/>
                    <a:pt x="299" y="100"/>
                  </a:cubicBezTo>
                  <a:cubicBezTo>
                    <a:pt x="458" y="199"/>
                    <a:pt x="598" y="438"/>
                    <a:pt x="598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7"/>
            <p:cNvSpPr/>
            <p:nvPr/>
          </p:nvSpPr>
          <p:spPr>
            <a:xfrm>
              <a:off x="3949725" y="2746575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617" y="637"/>
                  </a:moveTo>
                  <a:cubicBezTo>
                    <a:pt x="617" y="817"/>
                    <a:pt x="478" y="896"/>
                    <a:pt x="319" y="797"/>
                  </a:cubicBezTo>
                  <a:cubicBezTo>
                    <a:pt x="140" y="717"/>
                    <a:pt x="0" y="478"/>
                    <a:pt x="0" y="279"/>
                  </a:cubicBezTo>
                  <a:cubicBezTo>
                    <a:pt x="0" y="80"/>
                    <a:pt x="140" y="1"/>
                    <a:pt x="319" y="100"/>
                  </a:cubicBezTo>
                  <a:cubicBezTo>
                    <a:pt x="478" y="200"/>
                    <a:pt x="617" y="439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7"/>
            <p:cNvSpPr/>
            <p:nvPr/>
          </p:nvSpPr>
          <p:spPr>
            <a:xfrm>
              <a:off x="4026800" y="27913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319" y="796"/>
                  </a:cubicBezTo>
                  <a:cubicBezTo>
                    <a:pt x="140" y="697"/>
                    <a:pt x="1" y="458"/>
                    <a:pt x="1" y="259"/>
                  </a:cubicBezTo>
                  <a:cubicBezTo>
                    <a:pt x="1" y="80"/>
                    <a:pt x="140" y="0"/>
                    <a:pt x="319" y="100"/>
                  </a:cubicBezTo>
                  <a:cubicBezTo>
                    <a:pt x="478" y="19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7"/>
            <p:cNvSpPr/>
            <p:nvPr/>
          </p:nvSpPr>
          <p:spPr>
            <a:xfrm>
              <a:off x="4103900" y="283560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617" y="637"/>
                  </a:moveTo>
                  <a:cubicBezTo>
                    <a:pt x="617" y="816"/>
                    <a:pt x="478" y="896"/>
                    <a:pt x="318" y="796"/>
                  </a:cubicBezTo>
                  <a:cubicBezTo>
                    <a:pt x="139" y="697"/>
                    <a:pt x="0" y="478"/>
                    <a:pt x="0" y="279"/>
                  </a:cubicBezTo>
                  <a:cubicBezTo>
                    <a:pt x="0" y="80"/>
                    <a:pt x="139" y="1"/>
                    <a:pt x="318" y="100"/>
                  </a:cubicBezTo>
                  <a:cubicBezTo>
                    <a:pt x="478" y="200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7"/>
            <p:cNvSpPr/>
            <p:nvPr/>
          </p:nvSpPr>
          <p:spPr>
            <a:xfrm>
              <a:off x="4180975" y="28803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299" y="796"/>
                  </a:cubicBezTo>
                  <a:cubicBezTo>
                    <a:pt x="140" y="696"/>
                    <a:pt x="0" y="458"/>
                    <a:pt x="0" y="259"/>
                  </a:cubicBezTo>
                  <a:cubicBezTo>
                    <a:pt x="0" y="80"/>
                    <a:pt x="140" y="0"/>
                    <a:pt x="299" y="100"/>
                  </a:cubicBezTo>
                  <a:cubicBezTo>
                    <a:pt x="478" y="19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7"/>
            <p:cNvSpPr/>
            <p:nvPr/>
          </p:nvSpPr>
          <p:spPr>
            <a:xfrm>
              <a:off x="4258050" y="29246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299" y="796"/>
                  </a:cubicBezTo>
                  <a:cubicBezTo>
                    <a:pt x="140" y="697"/>
                    <a:pt x="1" y="478"/>
                    <a:pt x="1" y="279"/>
                  </a:cubicBezTo>
                  <a:cubicBezTo>
                    <a:pt x="1" y="80"/>
                    <a:pt x="140" y="1"/>
                    <a:pt x="29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7"/>
            <p:cNvSpPr/>
            <p:nvPr/>
          </p:nvSpPr>
          <p:spPr>
            <a:xfrm>
              <a:off x="4335150" y="2969375"/>
              <a:ext cx="14925" cy="21925"/>
            </a:xfrm>
            <a:custGeom>
              <a:avLst/>
              <a:gdLst/>
              <a:ahLst/>
              <a:cxnLst/>
              <a:rect l="l" t="t" r="r" b="b"/>
              <a:pathLst>
                <a:path w="597" h="877" extrusionOk="0">
                  <a:moveTo>
                    <a:pt x="597" y="618"/>
                  </a:moveTo>
                  <a:cubicBezTo>
                    <a:pt x="597" y="816"/>
                    <a:pt x="478" y="876"/>
                    <a:pt x="299" y="797"/>
                  </a:cubicBezTo>
                  <a:cubicBezTo>
                    <a:pt x="139" y="697"/>
                    <a:pt x="0" y="458"/>
                    <a:pt x="0" y="259"/>
                  </a:cubicBezTo>
                  <a:cubicBezTo>
                    <a:pt x="0" y="61"/>
                    <a:pt x="139" y="1"/>
                    <a:pt x="299" y="80"/>
                  </a:cubicBezTo>
                  <a:cubicBezTo>
                    <a:pt x="478" y="180"/>
                    <a:pt x="597" y="419"/>
                    <a:pt x="597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7"/>
            <p:cNvSpPr/>
            <p:nvPr/>
          </p:nvSpPr>
          <p:spPr>
            <a:xfrm>
              <a:off x="4412225" y="30136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7" y="617"/>
                  </a:moveTo>
                  <a:cubicBezTo>
                    <a:pt x="597" y="816"/>
                    <a:pt x="458" y="895"/>
                    <a:pt x="299" y="796"/>
                  </a:cubicBezTo>
                  <a:cubicBezTo>
                    <a:pt x="140" y="697"/>
                    <a:pt x="1" y="458"/>
                    <a:pt x="1" y="279"/>
                  </a:cubicBezTo>
                  <a:cubicBezTo>
                    <a:pt x="1" y="80"/>
                    <a:pt x="140" y="0"/>
                    <a:pt x="299" y="100"/>
                  </a:cubicBezTo>
                  <a:cubicBezTo>
                    <a:pt x="458" y="199"/>
                    <a:pt x="597" y="43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7"/>
            <p:cNvSpPr/>
            <p:nvPr/>
          </p:nvSpPr>
          <p:spPr>
            <a:xfrm>
              <a:off x="4489300" y="30579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37"/>
                  </a:moveTo>
                  <a:cubicBezTo>
                    <a:pt x="598" y="816"/>
                    <a:pt x="458" y="896"/>
                    <a:pt x="299" y="796"/>
                  </a:cubicBezTo>
                  <a:cubicBezTo>
                    <a:pt x="120" y="717"/>
                    <a:pt x="1" y="478"/>
                    <a:pt x="1" y="279"/>
                  </a:cubicBezTo>
                  <a:cubicBezTo>
                    <a:pt x="1" y="80"/>
                    <a:pt x="120" y="1"/>
                    <a:pt x="299" y="100"/>
                  </a:cubicBezTo>
                  <a:cubicBezTo>
                    <a:pt x="458" y="200"/>
                    <a:pt x="598" y="438"/>
                    <a:pt x="598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7"/>
            <p:cNvSpPr/>
            <p:nvPr/>
          </p:nvSpPr>
          <p:spPr>
            <a:xfrm>
              <a:off x="4565900" y="31026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319" y="796"/>
                  </a:cubicBezTo>
                  <a:cubicBezTo>
                    <a:pt x="140" y="696"/>
                    <a:pt x="0" y="458"/>
                    <a:pt x="0" y="259"/>
                  </a:cubicBezTo>
                  <a:cubicBezTo>
                    <a:pt x="0" y="80"/>
                    <a:pt x="140" y="0"/>
                    <a:pt x="319" y="100"/>
                  </a:cubicBezTo>
                  <a:cubicBezTo>
                    <a:pt x="478" y="19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7"/>
            <p:cNvSpPr/>
            <p:nvPr/>
          </p:nvSpPr>
          <p:spPr>
            <a:xfrm>
              <a:off x="4642975" y="31469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3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697"/>
                    <a:pt x="1" y="478"/>
                    <a:pt x="1" y="279"/>
                  </a:cubicBezTo>
                  <a:cubicBezTo>
                    <a:pt x="1" y="80"/>
                    <a:pt x="140" y="1"/>
                    <a:pt x="319" y="100"/>
                  </a:cubicBezTo>
                  <a:cubicBezTo>
                    <a:pt x="478" y="199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7"/>
            <p:cNvSpPr/>
            <p:nvPr/>
          </p:nvSpPr>
          <p:spPr>
            <a:xfrm>
              <a:off x="4720075" y="3191675"/>
              <a:ext cx="15425" cy="21925"/>
            </a:xfrm>
            <a:custGeom>
              <a:avLst/>
              <a:gdLst/>
              <a:ahLst/>
              <a:cxnLst/>
              <a:rect l="l" t="t" r="r" b="b"/>
              <a:pathLst>
                <a:path w="617" h="877" extrusionOk="0">
                  <a:moveTo>
                    <a:pt x="617" y="618"/>
                  </a:moveTo>
                  <a:cubicBezTo>
                    <a:pt x="617" y="817"/>
                    <a:pt x="478" y="876"/>
                    <a:pt x="318" y="797"/>
                  </a:cubicBezTo>
                  <a:cubicBezTo>
                    <a:pt x="139" y="697"/>
                    <a:pt x="0" y="458"/>
                    <a:pt x="0" y="260"/>
                  </a:cubicBezTo>
                  <a:cubicBezTo>
                    <a:pt x="0" y="80"/>
                    <a:pt x="139" y="1"/>
                    <a:pt x="318" y="80"/>
                  </a:cubicBezTo>
                  <a:cubicBezTo>
                    <a:pt x="478" y="180"/>
                    <a:pt x="617" y="419"/>
                    <a:pt x="617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7"/>
            <p:cNvSpPr/>
            <p:nvPr/>
          </p:nvSpPr>
          <p:spPr>
            <a:xfrm>
              <a:off x="4797150" y="32359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299" y="796"/>
                  </a:cubicBezTo>
                  <a:cubicBezTo>
                    <a:pt x="140" y="697"/>
                    <a:pt x="0" y="478"/>
                    <a:pt x="0" y="279"/>
                  </a:cubicBezTo>
                  <a:cubicBezTo>
                    <a:pt x="0" y="80"/>
                    <a:pt x="140" y="0"/>
                    <a:pt x="29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7"/>
            <p:cNvSpPr/>
            <p:nvPr/>
          </p:nvSpPr>
          <p:spPr>
            <a:xfrm>
              <a:off x="3796050" y="27286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7" y="617"/>
                  </a:moveTo>
                  <a:cubicBezTo>
                    <a:pt x="597" y="816"/>
                    <a:pt x="458" y="896"/>
                    <a:pt x="299" y="796"/>
                  </a:cubicBezTo>
                  <a:cubicBezTo>
                    <a:pt x="140" y="697"/>
                    <a:pt x="1" y="458"/>
                    <a:pt x="1" y="259"/>
                  </a:cubicBezTo>
                  <a:cubicBezTo>
                    <a:pt x="1" y="60"/>
                    <a:pt x="140" y="1"/>
                    <a:pt x="299" y="100"/>
                  </a:cubicBezTo>
                  <a:cubicBezTo>
                    <a:pt x="458" y="180"/>
                    <a:pt x="597" y="419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873125" y="27729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17"/>
                  </a:moveTo>
                  <a:cubicBezTo>
                    <a:pt x="598" y="816"/>
                    <a:pt x="458" y="895"/>
                    <a:pt x="299" y="796"/>
                  </a:cubicBezTo>
                  <a:cubicBezTo>
                    <a:pt x="120" y="696"/>
                    <a:pt x="1" y="458"/>
                    <a:pt x="1" y="279"/>
                  </a:cubicBezTo>
                  <a:cubicBezTo>
                    <a:pt x="1" y="80"/>
                    <a:pt x="120" y="0"/>
                    <a:pt x="299" y="100"/>
                  </a:cubicBezTo>
                  <a:cubicBezTo>
                    <a:pt x="458" y="199"/>
                    <a:pt x="598" y="438"/>
                    <a:pt x="598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949725" y="2817700"/>
              <a:ext cx="15450" cy="21900"/>
            </a:xfrm>
            <a:custGeom>
              <a:avLst/>
              <a:gdLst/>
              <a:ahLst/>
              <a:cxnLst/>
              <a:rect l="l" t="t" r="r" b="b"/>
              <a:pathLst>
                <a:path w="618" h="876" extrusionOk="0">
                  <a:moveTo>
                    <a:pt x="617" y="617"/>
                  </a:moveTo>
                  <a:cubicBezTo>
                    <a:pt x="617" y="816"/>
                    <a:pt x="478" y="876"/>
                    <a:pt x="319" y="796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60"/>
                    <a:pt x="140" y="1"/>
                    <a:pt x="319" y="80"/>
                  </a:cubicBezTo>
                  <a:cubicBezTo>
                    <a:pt x="478" y="180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4026800" y="28619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319" y="796"/>
                  </a:cubicBezTo>
                  <a:cubicBezTo>
                    <a:pt x="140" y="696"/>
                    <a:pt x="1" y="458"/>
                    <a:pt x="1" y="279"/>
                  </a:cubicBezTo>
                  <a:cubicBezTo>
                    <a:pt x="1" y="80"/>
                    <a:pt x="140" y="0"/>
                    <a:pt x="319" y="100"/>
                  </a:cubicBezTo>
                  <a:cubicBezTo>
                    <a:pt x="478" y="19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4103900" y="290622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617" y="637"/>
                  </a:moveTo>
                  <a:cubicBezTo>
                    <a:pt x="617" y="816"/>
                    <a:pt x="478" y="896"/>
                    <a:pt x="318" y="796"/>
                  </a:cubicBezTo>
                  <a:cubicBezTo>
                    <a:pt x="139" y="697"/>
                    <a:pt x="0" y="478"/>
                    <a:pt x="0" y="279"/>
                  </a:cubicBezTo>
                  <a:cubicBezTo>
                    <a:pt x="0" y="80"/>
                    <a:pt x="139" y="0"/>
                    <a:pt x="318" y="100"/>
                  </a:cubicBezTo>
                  <a:cubicBezTo>
                    <a:pt x="478" y="199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4180975" y="2950975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617" y="618"/>
                  </a:moveTo>
                  <a:cubicBezTo>
                    <a:pt x="617" y="816"/>
                    <a:pt x="478" y="896"/>
                    <a:pt x="299" y="797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80"/>
                    <a:pt x="140" y="1"/>
                    <a:pt x="299" y="100"/>
                  </a:cubicBezTo>
                  <a:cubicBezTo>
                    <a:pt x="478" y="200"/>
                    <a:pt x="617" y="419"/>
                    <a:pt x="617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7"/>
            <p:cNvSpPr/>
            <p:nvPr/>
          </p:nvSpPr>
          <p:spPr>
            <a:xfrm>
              <a:off x="4258050" y="29952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299" y="796"/>
                  </a:cubicBezTo>
                  <a:cubicBezTo>
                    <a:pt x="140" y="697"/>
                    <a:pt x="1" y="478"/>
                    <a:pt x="1" y="279"/>
                  </a:cubicBezTo>
                  <a:cubicBezTo>
                    <a:pt x="1" y="80"/>
                    <a:pt x="140" y="0"/>
                    <a:pt x="29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7"/>
            <p:cNvSpPr/>
            <p:nvPr/>
          </p:nvSpPr>
          <p:spPr>
            <a:xfrm>
              <a:off x="4335150" y="3040000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597" y="617"/>
                  </a:moveTo>
                  <a:cubicBezTo>
                    <a:pt x="597" y="816"/>
                    <a:pt x="478" y="896"/>
                    <a:pt x="299" y="796"/>
                  </a:cubicBezTo>
                  <a:cubicBezTo>
                    <a:pt x="139" y="697"/>
                    <a:pt x="0" y="458"/>
                    <a:pt x="0" y="259"/>
                  </a:cubicBezTo>
                  <a:cubicBezTo>
                    <a:pt x="0" y="80"/>
                    <a:pt x="139" y="1"/>
                    <a:pt x="299" y="100"/>
                  </a:cubicBezTo>
                  <a:cubicBezTo>
                    <a:pt x="478" y="180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4412225" y="30842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7" y="617"/>
                  </a:moveTo>
                  <a:cubicBezTo>
                    <a:pt x="597" y="816"/>
                    <a:pt x="458" y="895"/>
                    <a:pt x="299" y="796"/>
                  </a:cubicBezTo>
                  <a:cubicBezTo>
                    <a:pt x="140" y="696"/>
                    <a:pt x="1" y="458"/>
                    <a:pt x="1" y="279"/>
                  </a:cubicBezTo>
                  <a:cubicBezTo>
                    <a:pt x="1" y="80"/>
                    <a:pt x="140" y="0"/>
                    <a:pt x="299" y="100"/>
                  </a:cubicBezTo>
                  <a:cubicBezTo>
                    <a:pt x="458" y="199"/>
                    <a:pt x="597" y="43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4489300" y="31285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37"/>
                  </a:moveTo>
                  <a:cubicBezTo>
                    <a:pt x="598" y="816"/>
                    <a:pt x="458" y="896"/>
                    <a:pt x="299" y="796"/>
                  </a:cubicBezTo>
                  <a:cubicBezTo>
                    <a:pt x="120" y="717"/>
                    <a:pt x="1" y="478"/>
                    <a:pt x="1" y="279"/>
                  </a:cubicBezTo>
                  <a:cubicBezTo>
                    <a:pt x="1" y="80"/>
                    <a:pt x="120" y="1"/>
                    <a:pt x="299" y="100"/>
                  </a:cubicBezTo>
                  <a:cubicBezTo>
                    <a:pt x="458" y="199"/>
                    <a:pt x="598" y="438"/>
                    <a:pt x="598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4565900" y="3173275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617" y="618"/>
                  </a:moveTo>
                  <a:cubicBezTo>
                    <a:pt x="617" y="816"/>
                    <a:pt x="478" y="896"/>
                    <a:pt x="319" y="797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80"/>
                    <a:pt x="140" y="1"/>
                    <a:pt x="319" y="100"/>
                  </a:cubicBezTo>
                  <a:cubicBezTo>
                    <a:pt x="478" y="200"/>
                    <a:pt x="617" y="419"/>
                    <a:pt x="617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7"/>
            <p:cNvSpPr/>
            <p:nvPr/>
          </p:nvSpPr>
          <p:spPr>
            <a:xfrm>
              <a:off x="4642975" y="32175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3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697"/>
                    <a:pt x="1" y="478"/>
                    <a:pt x="1" y="279"/>
                  </a:cubicBezTo>
                  <a:cubicBezTo>
                    <a:pt x="1" y="80"/>
                    <a:pt x="140" y="0"/>
                    <a:pt x="319" y="100"/>
                  </a:cubicBezTo>
                  <a:cubicBezTo>
                    <a:pt x="478" y="199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7"/>
            <p:cNvSpPr/>
            <p:nvPr/>
          </p:nvSpPr>
          <p:spPr>
            <a:xfrm>
              <a:off x="4720075" y="326230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8" y="796"/>
                  </a:cubicBezTo>
                  <a:cubicBezTo>
                    <a:pt x="139" y="697"/>
                    <a:pt x="0" y="458"/>
                    <a:pt x="0" y="259"/>
                  </a:cubicBezTo>
                  <a:cubicBezTo>
                    <a:pt x="0" y="80"/>
                    <a:pt x="139" y="1"/>
                    <a:pt x="318" y="100"/>
                  </a:cubicBezTo>
                  <a:cubicBezTo>
                    <a:pt x="478" y="180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7"/>
            <p:cNvSpPr/>
            <p:nvPr/>
          </p:nvSpPr>
          <p:spPr>
            <a:xfrm>
              <a:off x="4797150" y="33065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299" y="796"/>
                  </a:cubicBezTo>
                  <a:cubicBezTo>
                    <a:pt x="140" y="696"/>
                    <a:pt x="0" y="478"/>
                    <a:pt x="0" y="279"/>
                  </a:cubicBezTo>
                  <a:cubicBezTo>
                    <a:pt x="0" y="80"/>
                    <a:pt x="140" y="0"/>
                    <a:pt x="29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7"/>
            <p:cNvSpPr/>
            <p:nvPr/>
          </p:nvSpPr>
          <p:spPr>
            <a:xfrm>
              <a:off x="3796050" y="27993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7" y="617"/>
                  </a:moveTo>
                  <a:cubicBezTo>
                    <a:pt x="597" y="816"/>
                    <a:pt x="458" y="896"/>
                    <a:pt x="299" y="796"/>
                  </a:cubicBezTo>
                  <a:cubicBezTo>
                    <a:pt x="140" y="697"/>
                    <a:pt x="1" y="458"/>
                    <a:pt x="1" y="259"/>
                  </a:cubicBezTo>
                  <a:cubicBezTo>
                    <a:pt x="1" y="80"/>
                    <a:pt x="140" y="1"/>
                    <a:pt x="299" y="100"/>
                  </a:cubicBezTo>
                  <a:cubicBezTo>
                    <a:pt x="458" y="180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3873125" y="28435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17"/>
                  </a:moveTo>
                  <a:cubicBezTo>
                    <a:pt x="598" y="816"/>
                    <a:pt x="458" y="895"/>
                    <a:pt x="299" y="796"/>
                  </a:cubicBezTo>
                  <a:cubicBezTo>
                    <a:pt x="120" y="696"/>
                    <a:pt x="1" y="477"/>
                    <a:pt x="1" y="279"/>
                  </a:cubicBezTo>
                  <a:cubicBezTo>
                    <a:pt x="1" y="80"/>
                    <a:pt x="120" y="0"/>
                    <a:pt x="299" y="99"/>
                  </a:cubicBezTo>
                  <a:cubicBezTo>
                    <a:pt x="458" y="199"/>
                    <a:pt x="598" y="438"/>
                    <a:pt x="598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7"/>
            <p:cNvSpPr/>
            <p:nvPr/>
          </p:nvSpPr>
          <p:spPr>
            <a:xfrm>
              <a:off x="3949725" y="2888325"/>
              <a:ext cx="15450" cy="21900"/>
            </a:xfrm>
            <a:custGeom>
              <a:avLst/>
              <a:gdLst/>
              <a:ahLst/>
              <a:cxnLst/>
              <a:rect l="l" t="t" r="r" b="b"/>
              <a:pathLst>
                <a:path w="618" h="876" extrusionOk="0">
                  <a:moveTo>
                    <a:pt x="617" y="617"/>
                  </a:moveTo>
                  <a:cubicBezTo>
                    <a:pt x="617" y="796"/>
                    <a:pt x="478" y="876"/>
                    <a:pt x="319" y="776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60"/>
                    <a:pt x="140" y="0"/>
                    <a:pt x="319" y="80"/>
                  </a:cubicBezTo>
                  <a:cubicBezTo>
                    <a:pt x="478" y="17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7"/>
            <p:cNvSpPr/>
            <p:nvPr/>
          </p:nvSpPr>
          <p:spPr>
            <a:xfrm>
              <a:off x="4026800" y="29325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9" y="797"/>
                  </a:cubicBezTo>
                  <a:cubicBezTo>
                    <a:pt x="140" y="697"/>
                    <a:pt x="1" y="458"/>
                    <a:pt x="1" y="279"/>
                  </a:cubicBezTo>
                  <a:cubicBezTo>
                    <a:pt x="1" y="80"/>
                    <a:pt x="140" y="1"/>
                    <a:pt x="319" y="100"/>
                  </a:cubicBezTo>
                  <a:cubicBezTo>
                    <a:pt x="478" y="200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7"/>
            <p:cNvSpPr/>
            <p:nvPr/>
          </p:nvSpPr>
          <p:spPr>
            <a:xfrm>
              <a:off x="4103900" y="297685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617" y="637"/>
                  </a:moveTo>
                  <a:cubicBezTo>
                    <a:pt x="617" y="816"/>
                    <a:pt x="478" y="895"/>
                    <a:pt x="318" y="796"/>
                  </a:cubicBezTo>
                  <a:cubicBezTo>
                    <a:pt x="139" y="716"/>
                    <a:pt x="0" y="478"/>
                    <a:pt x="0" y="279"/>
                  </a:cubicBezTo>
                  <a:cubicBezTo>
                    <a:pt x="0" y="80"/>
                    <a:pt x="139" y="0"/>
                    <a:pt x="318" y="100"/>
                  </a:cubicBezTo>
                  <a:cubicBezTo>
                    <a:pt x="478" y="199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7"/>
            <p:cNvSpPr/>
            <p:nvPr/>
          </p:nvSpPr>
          <p:spPr>
            <a:xfrm>
              <a:off x="4180975" y="30216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299" y="796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80"/>
                    <a:pt x="140" y="1"/>
                    <a:pt x="299" y="100"/>
                  </a:cubicBezTo>
                  <a:cubicBezTo>
                    <a:pt x="478" y="200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7"/>
            <p:cNvSpPr/>
            <p:nvPr/>
          </p:nvSpPr>
          <p:spPr>
            <a:xfrm>
              <a:off x="4258050" y="30658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299" y="796"/>
                  </a:cubicBezTo>
                  <a:cubicBezTo>
                    <a:pt x="140" y="696"/>
                    <a:pt x="1" y="477"/>
                    <a:pt x="1" y="279"/>
                  </a:cubicBezTo>
                  <a:cubicBezTo>
                    <a:pt x="1" y="80"/>
                    <a:pt x="140" y="0"/>
                    <a:pt x="29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7"/>
            <p:cNvSpPr/>
            <p:nvPr/>
          </p:nvSpPr>
          <p:spPr>
            <a:xfrm>
              <a:off x="4335150" y="3110625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597" y="617"/>
                  </a:moveTo>
                  <a:cubicBezTo>
                    <a:pt x="597" y="816"/>
                    <a:pt x="478" y="896"/>
                    <a:pt x="299" y="796"/>
                  </a:cubicBezTo>
                  <a:cubicBezTo>
                    <a:pt x="139" y="697"/>
                    <a:pt x="0" y="458"/>
                    <a:pt x="0" y="259"/>
                  </a:cubicBezTo>
                  <a:cubicBezTo>
                    <a:pt x="0" y="80"/>
                    <a:pt x="139" y="0"/>
                    <a:pt x="299" y="100"/>
                  </a:cubicBezTo>
                  <a:cubicBezTo>
                    <a:pt x="478" y="179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4412225" y="3154875"/>
              <a:ext cx="14950" cy="22425"/>
            </a:xfrm>
            <a:custGeom>
              <a:avLst/>
              <a:gdLst/>
              <a:ahLst/>
              <a:cxnLst/>
              <a:rect l="l" t="t" r="r" b="b"/>
              <a:pathLst>
                <a:path w="598" h="897" extrusionOk="0">
                  <a:moveTo>
                    <a:pt x="597" y="618"/>
                  </a:moveTo>
                  <a:cubicBezTo>
                    <a:pt x="597" y="816"/>
                    <a:pt x="458" y="896"/>
                    <a:pt x="299" y="797"/>
                  </a:cubicBezTo>
                  <a:cubicBezTo>
                    <a:pt x="140" y="697"/>
                    <a:pt x="1" y="458"/>
                    <a:pt x="1" y="279"/>
                  </a:cubicBezTo>
                  <a:cubicBezTo>
                    <a:pt x="1" y="80"/>
                    <a:pt x="140" y="1"/>
                    <a:pt x="299" y="100"/>
                  </a:cubicBezTo>
                  <a:cubicBezTo>
                    <a:pt x="458" y="200"/>
                    <a:pt x="597" y="438"/>
                    <a:pt x="597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7"/>
            <p:cNvSpPr/>
            <p:nvPr/>
          </p:nvSpPr>
          <p:spPr>
            <a:xfrm>
              <a:off x="4489300" y="3199650"/>
              <a:ext cx="14950" cy="21900"/>
            </a:xfrm>
            <a:custGeom>
              <a:avLst/>
              <a:gdLst/>
              <a:ahLst/>
              <a:cxnLst/>
              <a:rect l="l" t="t" r="r" b="b"/>
              <a:pathLst>
                <a:path w="598" h="876" extrusionOk="0">
                  <a:moveTo>
                    <a:pt x="598" y="617"/>
                  </a:moveTo>
                  <a:cubicBezTo>
                    <a:pt x="598" y="816"/>
                    <a:pt x="458" y="875"/>
                    <a:pt x="299" y="796"/>
                  </a:cubicBezTo>
                  <a:cubicBezTo>
                    <a:pt x="120" y="696"/>
                    <a:pt x="1" y="458"/>
                    <a:pt x="1" y="259"/>
                  </a:cubicBezTo>
                  <a:cubicBezTo>
                    <a:pt x="1" y="60"/>
                    <a:pt x="120" y="0"/>
                    <a:pt x="299" y="80"/>
                  </a:cubicBezTo>
                  <a:cubicBezTo>
                    <a:pt x="458" y="179"/>
                    <a:pt x="598" y="418"/>
                    <a:pt x="598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7"/>
            <p:cNvSpPr/>
            <p:nvPr/>
          </p:nvSpPr>
          <p:spPr>
            <a:xfrm>
              <a:off x="4565900" y="32439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697"/>
                    <a:pt x="0" y="458"/>
                    <a:pt x="0" y="279"/>
                  </a:cubicBezTo>
                  <a:cubicBezTo>
                    <a:pt x="0" y="80"/>
                    <a:pt x="140" y="1"/>
                    <a:pt x="319" y="100"/>
                  </a:cubicBezTo>
                  <a:cubicBezTo>
                    <a:pt x="478" y="200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7"/>
            <p:cNvSpPr/>
            <p:nvPr/>
          </p:nvSpPr>
          <p:spPr>
            <a:xfrm>
              <a:off x="4642975" y="32881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37"/>
                  </a:moveTo>
                  <a:cubicBezTo>
                    <a:pt x="617" y="816"/>
                    <a:pt x="478" y="895"/>
                    <a:pt x="319" y="796"/>
                  </a:cubicBezTo>
                  <a:cubicBezTo>
                    <a:pt x="140" y="696"/>
                    <a:pt x="1" y="478"/>
                    <a:pt x="1" y="279"/>
                  </a:cubicBezTo>
                  <a:cubicBezTo>
                    <a:pt x="1" y="80"/>
                    <a:pt x="140" y="0"/>
                    <a:pt x="319" y="100"/>
                  </a:cubicBezTo>
                  <a:cubicBezTo>
                    <a:pt x="478" y="199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7"/>
            <p:cNvSpPr/>
            <p:nvPr/>
          </p:nvSpPr>
          <p:spPr>
            <a:xfrm>
              <a:off x="4720075" y="333292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8" y="796"/>
                  </a:cubicBezTo>
                  <a:cubicBezTo>
                    <a:pt x="139" y="697"/>
                    <a:pt x="0" y="458"/>
                    <a:pt x="0" y="259"/>
                  </a:cubicBezTo>
                  <a:cubicBezTo>
                    <a:pt x="0" y="80"/>
                    <a:pt x="139" y="0"/>
                    <a:pt x="318" y="100"/>
                  </a:cubicBezTo>
                  <a:cubicBezTo>
                    <a:pt x="478" y="19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7"/>
            <p:cNvSpPr/>
            <p:nvPr/>
          </p:nvSpPr>
          <p:spPr>
            <a:xfrm>
              <a:off x="4797150" y="3377175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617" y="618"/>
                  </a:moveTo>
                  <a:cubicBezTo>
                    <a:pt x="617" y="817"/>
                    <a:pt x="478" y="896"/>
                    <a:pt x="299" y="797"/>
                  </a:cubicBezTo>
                  <a:cubicBezTo>
                    <a:pt x="140" y="697"/>
                    <a:pt x="0" y="478"/>
                    <a:pt x="0" y="279"/>
                  </a:cubicBezTo>
                  <a:cubicBezTo>
                    <a:pt x="0" y="80"/>
                    <a:pt x="140" y="1"/>
                    <a:pt x="299" y="100"/>
                  </a:cubicBezTo>
                  <a:cubicBezTo>
                    <a:pt x="478" y="200"/>
                    <a:pt x="617" y="439"/>
                    <a:pt x="617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7"/>
            <p:cNvSpPr/>
            <p:nvPr/>
          </p:nvSpPr>
          <p:spPr>
            <a:xfrm>
              <a:off x="3796050" y="2869925"/>
              <a:ext cx="14950" cy="21900"/>
            </a:xfrm>
            <a:custGeom>
              <a:avLst/>
              <a:gdLst/>
              <a:ahLst/>
              <a:cxnLst/>
              <a:rect l="l" t="t" r="r" b="b"/>
              <a:pathLst>
                <a:path w="598" h="876" extrusionOk="0">
                  <a:moveTo>
                    <a:pt x="597" y="617"/>
                  </a:moveTo>
                  <a:cubicBezTo>
                    <a:pt x="597" y="816"/>
                    <a:pt x="458" y="876"/>
                    <a:pt x="299" y="796"/>
                  </a:cubicBezTo>
                  <a:cubicBezTo>
                    <a:pt x="140" y="697"/>
                    <a:pt x="1" y="458"/>
                    <a:pt x="1" y="259"/>
                  </a:cubicBezTo>
                  <a:cubicBezTo>
                    <a:pt x="1" y="60"/>
                    <a:pt x="140" y="0"/>
                    <a:pt x="299" y="100"/>
                  </a:cubicBezTo>
                  <a:cubicBezTo>
                    <a:pt x="458" y="179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7"/>
            <p:cNvSpPr/>
            <p:nvPr/>
          </p:nvSpPr>
          <p:spPr>
            <a:xfrm>
              <a:off x="3873125" y="29141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17"/>
                  </a:moveTo>
                  <a:cubicBezTo>
                    <a:pt x="598" y="816"/>
                    <a:pt x="458" y="896"/>
                    <a:pt x="299" y="796"/>
                  </a:cubicBezTo>
                  <a:cubicBezTo>
                    <a:pt x="120" y="697"/>
                    <a:pt x="1" y="478"/>
                    <a:pt x="1" y="279"/>
                  </a:cubicBezTo>
                  <a:cubicBezTo>
                    <a:pt x="1" y="80"/>
                    <a:pt x="120" y="1"/>
                    <a:pt x="299" y="100"/>
                  </a:cubicBezTo>
                  <a:cubicBezTo>
                    <a:pt x="458" y="200"/>
                    <a:pt x="598" y="438"/>
                    <a:pt x="598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7"/>
            <p:cNvSpPr/>
            <p:nvPr/>
          </p:nvSpPr>
          <p:spPr>
            <a:xfrm>
              <a:off x="3949725" y="2958950"/>
              <a:ext cx="15450" cy="21900"/>
            </a:xfrm>
            <a:custGeom>
              <a:avLst/>
              <a:gdLst/>
              <a:ahLst/>
              <a:cxnLst/>
              <a:rect l="l" t="t" r="r" b="b"/>
              <a:pathLst>
                <a:path w="618" h="876" extrusionOk="0">
                  <a:moveTo>
                    <a:pt x="617" y="617"/>
                  </a:moveTo>
                  <a:cubicBezTo>
                    <a:pt x="617" y="796"/>
                    <a:pt x="478" y="875"/>
                    <a:pt x="319" y="796"/>
                  </a:cubicBezTo>
                  <a:cubicBezTo>
                    <a:pt x="140" y="696"/>
                    <a:pt x="0" y="458"/>
                    <a:pt x="0" y="259"/>
                  </a:cubicBezTo>
                  <a:cubicBezTo>
                    <a:pt x="0" y="60"/>
                    <a:pt x="140" y="0"/>
                    <a:pt x="319" y="80"/>
                  </a:cubicBezTo>
                  <a:cubicBezTo>
                    <a:pt x="478" y="17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7"/>
            <p:cNvSpPr/>
            <p:nvPr/>
          </p:nvSpPr>
          <p:spPr>
            <a:xfrm>
              <a:off x="4026800" y="30032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697"/>
                    <a:pt x="1" y="458"/>
                    <a:pt x="1" y="279"/>
                  </a:cubicBezTo>
                  <a:cubicBezTo>
                    <a:pt x="1" y="80"/>
                    <a:pt x="140" y="1"/>
                    <a:pt x="319" y="100"/>
                  </a:cubicBezTo>
                  <a:cubicBezTo>
                    <a:pt x="478" y="200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7"/>
            <p:cNvSpPr/>
            <p:nvPr/>
          </p:nvSpPr>
          <p:spPr>
            <a:xfrm>
              <a:off x="4103900" y="304747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617" y="637"/>
                  </a:moveTo>
                  <a:cubicBezTo>
                    <a:pt x="617" y="816"/>
                    <a:pt x="478" y="895"/>
                    <a:pt x="318" y="796"/>
                  </a:cubicBezTo>
                  <a:cubicBezTo>
                    <a:pt x="139" y="716"/>
                    <a:pt x="0" y="477"/>
                    <a:pt x="0" y="279"/>
                  </a:cubicBezTo>
                  <a:cubicBezTo>
                    <a:pt x="0" y="80"/>
                    <a:pt x="139" y="0"/>
                    <a:pt x="318" y="99"/>
                  </a:cubicBezTo>
                  <a:cubicBezTo>
                    <a:pt x="478" y="199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7"/>
            <p:cNvSpPr/>
            <p:nvPr/>
          </p:nvSpPr>
          <p:spPr>
            <a:xfrm>
              <a:off x="4180975" y="30922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299" y="796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80"/>
                    <a:pt x="140" y="0"/>
                    <a:pt x="299" y="100"/>
                  </a:cubicBezTo>
                  <a:cubicBezTo>
                    <a:pt x="478" y="19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7"/>
            <p:cNvSpPr/>
            <p:nvPr/>
          </p:nvSpPr>
          <p:spPr>
            <a:xfrm>
              <a:off x="4258050" y="31364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37"/>
                  </a:moveTo>
                  <a:cubicBezTo>
                    <a:pt x="617" y="816"/>
                    <a:pt x="478" y="896"/>
                    <a:pt x="299" y="797"/>
                  </a:cubicBezTo>
                  <a:cubicBezTo>
                    <a:pt x="140" y="697"/>
                    <a:pt x="1" y="478"/>
                    <a:pt x="1" y="279"/>
                  </a:cubicBezTo>
                  <a:cubicBezTo>
                    <a:pt x="1" y="80"/>
                    <a:pt x="140" y="1"/>
                    <a:pt x="299" y="100"/>
                  </a:cubicBezTo>
                  <a:cubicBezTo>
                    <a:pt x="478" y="200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7"/>
            <p:cNvSpPr/>
            <p:nvPr/>
          </p:nvSpPr>
          <p:spPr>
            <a:xfrm>
              <a:off x="4335150" y="3181250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597" y="617"/>
                  </a:moveTo>
                  <a:cubicBezTo>
                    <a:pt x="597" y="816"/>
                    <a:pt x="478" y="895"/>
                    <a:pt x="299" y="796"/>
                  </a:cubicBezTo>
                  <a:cubicBezTo>
                    <a:pt x="139" y="696"/>
                    <a:pt x="0" y="458"/>
                    <a:pt x="0" y="259"/>
                  </a:cubicBezTo>
                  <a:cubicBezTo>
                    <a:pt x="0" y="80"/>
                    <a:pt x="139" y="0"/>
                    <a:pt x="299" y="100"/>
                  </a:cubicBezTo>
                  <a:cubicBezTo>
                    <a:pt x="478" y="179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7"/>
            <p:cNvSpPr/>
            <p:nvPr/>
          </p:nvSpPr>
          <p:spPr>
            <a:xfrm>
              <a:off x="4412225" y="32255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7" y="617"/>
                  </a:moveTo>
                  <a:cubicBezTo>
                    <a:pt x="597" y="816"/>
                    <a:pt x="458" y="896"/>
                    <a:pt x="299" y="796"/>
                  </a:cubicBezTo>
                  <a:cubicBezTo>
                    <a:pt x="140" y="697"/>
                    <a:pt x="1" y="458"/>
                    <a:pt x="1" y="279"/>
                  </a:cubicBezTo>
                  <a:cubicBezTo>
                    <a:pt x="1" y="80"/>
                    <a:pt x="140" y="1"/>
                    <a:pt x="299" y="100"/>
                  </a:cubicBezTo>
                  <a:cubicBezTo>
                    <a:pt x="458" y="200"/>
                    <a:pt x="597" y="43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7"/>
            <p:cNvSpPr/>
            <p:nvPr/>
          </p:nvSpPr>
          <p:spPr>
            <a:xfrm>
              <a:off x="4489300" y="3270250"/>
              <a:ext cx="14950" cy="21925"/>
            </a:xfrm>
            <a:custGeom>
              <a:avLst/>
              <a:gdLst/>
              <a:ahLst/>
              <a:cxnLst/>
              <a:rect l="l" t="t" r="r" b="b"/>
              <a:pathLst>
                <a:path w="598" h="877" extrusionOk="0">
                  <a:moveTo>
                    <a:pt x="598" y="618"/>
                  </a:moveTo>
                  <a:cubicBezTo>
                    <a:pt x="598" y="817"/>
                    <a:pt x="458" y="876"/>
                    <a:pt x="299" y="797"/>
                  </a:cubicBezTo>
                  <a:cubicBezTo>
                    <a:pt x="120" y="697"/>
                    <a:pt x="1" y="459"/>
                    <a:pt x="1" y="260"/>
                  </a:cubicBezTo>
                  <a:cubicBezTo>
                    <a:pt x="1" y="61"/>
                    <a:pt x="120" y="1"/>
                    <a:pt x="299" y="81"/>
                  </a:cubicBezTo>
                  <a:cubicBezTo>
                    <a:pt x="458" y="180"/>
                    <a:pt x="598" y="419"/>
                    <a:pt x="598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7"/>
            <p:cNvSpPr/>
            <p:nvPr/>
          </p:nvSpPr>
          <p:spPr>
            <a:xfrm>
              <a:off x="4565900" y="33145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697"/>
                    <a:pt x="0" y="458"/>
                    <a:pt x="0" y="279"/>
                  </a:cubicBezTo>
                  <a:cubicBezTo>
                    <a:pt x="0" y="80"/>
                    <a:pt x="140" y="0"/>
                    <a:pt x="31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7"/>
            <p:cNvSpPr/>
            <p:nvPr/>
          </p:nvSpPr>
          <p:spPr>
            <a:xfrm>
              <a:off x="4642975" y="3358775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617" y="637"/>
                  </a:moveTo>
                  <a:cubicBezTo>
                    <a:pt x="617" y="816"/>
                    <a:pt x="478" y="896"/>
                    <a:pt x="319" y="797"/>
                  </a:cubicBezTo>
                  <a:cubicBezTo>
                    <a:pt x="140" y="717"/>
                    <a:pt x="1" y="478"/>
                    <a:pt x="1" y="279"/>
                  </a:cubicBezTo>
                  <a:cubicBezTo>
                    <a:pt x="1" y="80"/>
                    <a:pt x="140" y="1"/>
                    <a:pt x="319" y="100"/>
                  </a:cubicBezTo>
                  <a:cubicBezTo>
                    <a:pt x="478" y="200"/>
                    <a:pt x="617" y="439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7"/>
            <p:cNvSpPr/>
            <p:nvPr/>
          </p:nvSpPr>
          <p:spPr>
            <a:xfrm>
              <a:off x="4720075" y="340355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318" y="796"/>
                  </a:cubicBezTo>
                  <a:cubicBezTo>
                    <a:pt x="139" y="696"/>
                    <a:pt x="0" y="458"/>
                    <a:pt x="0" y="259"/>
                  </a:cubicBezTo>
                  <a:cubicBezTo>
                    <a:pt x="0" y="80"/>
                    <a:pt x="139" y="0"/>
                    <a:pt x="318" y="100"/>
                  </a:cubicBezTo>
                  <a:cubicBezTo>
                    <a:pt x="478" y="19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7"/>
            <p:cNvSpPr/>
            <p:nvPr/>
          </p:nvSpPr>
          <p:spPr>
            <a:xfrm>
              <a:off x="4797150" y="34478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299" y="796"/>
                  </a:cubicBezTo>
                  <a:cubicBezTo>
                    <a:pt x="140" y="697"/>
                    <a:pt x="0" y="478"/>
                    <a:pt x="0" y="279"/>
                  </a:cubicBezTo>
                  <a:cubicBezTo>
                    <a:pt x="0" y="80"/>
                    <a:pt x="140" y="1"/>
                    <a:pt x="299" y="100"/>
                  </a:cubicBezTo>
                  <a:cubicBezTo>
                    <a:pt x="478" y="200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7"/>
            <p:cNvSpPr/>
            <p:nvPr/>
          </p:nvSpPr>
          <p:spPr>
            <a:xfrm>
              <a:off x="3796050" y="29405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7" y="617"/>
                  </a:moveTo>
                  <a:cubicBezTo>
                    <a:pt x="597" y="816"/>
                    <a:pt x="458" y="895"/>
                    <a:pt x="299" y="796"/>
                  </a:cubicBezTo>
                  <a:cubicBezTo>
                    <a:pt x="140" y="696"/>
                    <a:pt x="1" y="458"/>
                    <a:pt x="1" y="259"/>
                  </a:cubicBezTo>
                  <a:cubicBezTo>
                    <a:pt x="1" y="80"/>
                    <a:pt x="140" y="0"/>
                    <a:pt x="299" y="100"/>
                  </a:cubicBezTo>
                  <a:cubicBezTo>
                    <a:pt x="458" y="199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7"/>
            <p:cNvSpPr/>
            <p:nvPr/>
          </p:nvSpPr>
          <p:spPr>
            <a:xfrm>
              <a:off x="3873125" y="29848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17"/>
                  </a:moveTo>
                  <a:cubicBezTo>
                    <a:pt x="598" y="816"/>
                    <a:pt x="458" y="896"/>
                    <a:pt x="299" y="796"/>
                  </a:cubicBezTo>
                  <a:cubicBezTo>
                    <a:pt x="120" y="697"/>
                    <a:pt x="1" y="478"/>
                    <a:pt x="1" y="279"/>
                  </a:cubicBezTo>
                  <a:cubicBezTo>
                    <a:pt x="1" y="80"/>
                    <a:pt x="120" y="1"/>
                    <a:pt x="299" y="100"/>
                  </a:cubicBezTo>
                  <a:cubicBezTo>
                    <a:pt x="458" y="199"/>
                    <a:pt x="598" y="438"/>
                    <a:pt x="598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7"/>
            <p:cNvSpPr/>
            <p:nvPr/>
          </p:nvSpPr>
          <p:spPr>
            <a:xfrm>
              <a:off x="3949725" y="3029550"/>
              <a:ext cx="15450" cy="21925"/>
            </a:xfrm>
            <a:custGeom>
              <a:avLst/>
              <a:gdLst/>
              <a:ahLst/>
              <a:cxnLst/>
              <a:rect l="l" t="t" r="r" b="b"/>
              <a:pathLst>
                <a:path w="618" h="877" extrusionOk="0">
                  <a:moveTo>
                    <a:pt x="617" y="618"/>
                  </a:moveTo>
                  <a:cubicBezTo>
                    <a:pt x="617" y="816"/>
                    <a:pt x="478" y="876"/>
                    <a:pt x="319" y="797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61"/>
                    <a:pt x="140" y="1"/>
                    <a:pt x="319" y="80"/>
                  </a:cubicBezTo>
                  <a:cubicBezTo>
                    <a:pt x="478" y="180"/>
                    <a:pt x="617" y="419"/>
                    <a:pt x="617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7"/>
            <p:cNvSpPr/>
            <p:nvPr/>
          </p:nvSpPr>
          <p:spPr>
            <a:xfrm>
              <a:off x="4026800" y="30738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697"/>
                    <a:pt x="1" y="458"/>
                    <a:pt x="1" y="279"/>
                  </a:cubicBezTo>
                  <a:cubicBezTo>
                    <a:pt x="1" y="80"/>
                    <a:pt x="140" y="0"/>
                    <a:pt x="31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7"/>
            <p:cNvSpPr/>
            <p:nvPr/>
          </p:nvSpPr>
          <p:spPr>
            <a:xfrm>
              <a:off x="4103900" y="311807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617" y="637"/>
                  </a:moveTo>
                  <a:cubicBezTo>
                    <a:pt x="617" y="816"/>
                    <a:pt x="478" y="896"/>
                    <a:pt x="318" y="797"/>
                  </a:cubicBezTo>
                  <a:cubicBezTo>
                    <a:pt x="139" y="717"/>
                    <a:pt x="0" y="478"/>
                    <a:pt x="0" y="279"/>
                  </a:cubicBezTo>
                  <a:cubicBezTo>
                    <a:pt x="0" y="80"/>
                    <a:pt x="139" y="1"/>
                    <a:pt x="318" y="100"/>
                  </a:cubicBezTo>
                  <a:cubicBezTo>
                    <a:pt x="478" y="200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7"/>
            <p:cNvSpPr/>
            <p:nvPr/>
          </p:nvSpPr>
          <p:spPr>
            <a:xfrm>
              <a:off x="4180975" y="31628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299" y="796"/>
                  </a:cubicBezTo>
                  <a:cubicBezTo>
                    <a:pt x="140" y="696"/>
                    <a:pt x="0" y="458"/>
                    <a:pt x="0" y="279"/>
                  </a:cubicBezTo>
                  <a:cubicBezTo>
                    <a:pt x="0" y="80"/>
                    <a:pt x="140" y="0"/>
                    <a:pt x="299" y="100"/>
                  </a:cubicBezTo>
                  <a:cubicBezTo>
                    <a:pt x="478" y="19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7"/>
            <p:cNvSpPr/>
            <p:nvPr/>
          </p:nvSpPr>
          <p:spPr>
            <a:xfrm>
              <a:off x="4258050" y="32071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37"/>
                  </a:moveTo>
                  <a:cubicBezTo>
                    <a:pt x="617" y="816"/>
                    <a:pt x="478" y="896"/>
                    <a:pt x="299" y="796"/>
                  </a:cubicBezTo>
                  <a:cubicBezTo>
                    <a:pt x="140" y="697"/>
                    <a:pt x="1" y="478"/>
                    <a:pt x="1" y="279"/>
                  </a:cubicBezTo>
                  <a:cubicBezTo>
                    <a:pt x="1" y="80"/>
                    <a:pt x="140" y="1"/>
                    <a:pt x="299" y="100"/>
                  </a:cubicBezTo>
                  <a:cubicBezTo>
                    <a:pt x="478" y="200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7"/>
            <p:cNvSpPr/>
            <p:nvPr/>
          </p:nvSpPr>
          <p:spPr>
            <a:xfrm>
              <a:off x="4335150" y="3251850"/>
              <a:ext cx="14925" cy="21925"/>
            </a:xfrm>
            <a:custGeom>
              <a:avLst/>
              <a:gdLst/>
              <a:ahLst/>
              <a:cxnLst/>
              <a:rect l="l" t="t" r="r" b="b"/>
              <a:pathLst>
                <a:path w="597" h="877" extrusionOk="0">
                  <a:moveTo>
                    <a:pt x="597" y="618"/>
                  </a:moveTo>
                  <a:cubicBezTo>
                    <a:pt x="597" y="817"/>
                    <a:pt x="478" y="876"/>
                    <a:pt x="299" y="797"/>
                  </a:cubicBezTo>
                  <a:cubicBezTo>
                    <a:pt x="139" y="697"/>
                    <a:pt x="0" y="458"/>
                    <a:pt x="0" y="260"/>
                  </a:cubicBezTo>
                  <a:cubicBezTo>
                    <a:pt x="0" y="81"/>
                    <a:pt x="139" y="1"/>
                    <a:pt x="299" y="100"/>
                  </a:cubicBezTo>
                  <a:cubicBezTo>
                    <a:pt x="478" y="180"/>
                    <a:pt x="597" y="419"/>
                    <a:pt x="597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7"/>
            <p:cNvSpPr/>
            <p:nvPr/>
          </p:nvSpPr>
          <p:spPr>
            <a:xfrm>
              <a:off x="4412225" y="32961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7" y="617"/>
                  </a:moveTo>
                  <a:cubicBezTo>
                    <a:pt x="597" y="816"/>
                    <a:pt x="458" y="896"/>
                    <a:pt x="299" y="796"/>
                  </a:cubicBezTo>
                  <a:cubicBezTo>
                    <a:pt x="140" y="697"/>
                    <a:pt x="1" y="478"/>
                    <a:pt x="1" y="279"/>
                  </a:cubicBezTo>
                  <a:cubicBezTo>
                    <a:pt x="1" y="80"/>
                    <a:pt x="140" y="0"/>
                    <a:pt x="299" y="100"/>
                  </a:cubicBezTo>
                  <a:cubicBezTo>
                    <a:pt x="458" y="199"/>
                    <a:pt x="597" y="43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7"/>
            <p:cNvSpPr/>
            <p:nvPr/>
          </p:nvSpPr>
          <p:spPr>
            <a:xfrm>
              <a:off x="4489300" y="3340875"/>
              <a:ext cx="14950" cy="21925"/>
            </a:xfrm>
            <a:custGeom>
              <a:avLst/>
              <a:gdLst/>
              <a:ahLst/>
              <a:cxnLst/>
              <a:rect l="l" t="t" r="r" b="b"/>
              <a:pathLst>
                <a:path w="598" h="877" extrusionOk="0">
                  <a:moveTo>
                    <a:pt x="598" y="617"/>
                  </a:moveTo>
                  <a:cubicBezTo>
                    <a:pt x="598" y="796"/>
                    <a:pt x="458" y="876"/>
                    <a:pt x="299" y="796"/>
                  </a:cubicBezTo>
                  <a:cubicBezTo>
                    <a:pt x="120" y="697"/>
                    <a:pt x="1" y="458"/>
                    <a:pt x="1" y="259"/>
                  </a:cubicBezTo>
                  <a:cubicBezTo>
                    <a:pt x="1" y="60"/>
                    <a:pt x="120" y="1"/>
                    <a:pt x="299" y="80"/>
                  </a:cubicBezTo>
                  <a:cubicBezTo>
                    <a:pt x="458" y="180"/>
                    <a:pt x="598" y="418"/>
                    <a:pt x="598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7"/>
            <p:cNvSpPr/>
            <p:nvPr/>
          </p:nvSpPr>
          <p:spPr>
            <a:xfrm>
              <a:off x="4565900" y="33851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319" y="796"/>
                  </a:cubicBezTo>
                  <a:cubicBezTo>
                    <a:pt x="140" y="696"/>
                    <a:pt x="0" y="458"/>
                    <a:pt x="0" y="279"/>
                  </a:cubicBezTo>
                  <a:cubicBezTo>
                    <a:pt x="0" y="80"/>
                    <a:pt x="140" y="0"/>
                    <a:pt x="31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7"/>
            <p:cNvSpPr/>
            <p:nvPr/>
          </p:nvSpPr>
          <p:spPr>
            <a:xfrm>
              <a:off x="4642975" y="34294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3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717"/>
                    <a:pt x="1" y="478"/>
                    <a:pt x="1" y="279"/>
                  </a:cubicBezTo>
                  <a:cubicBezTo>
                    <a:pt x="1" y="80"/>
                    <a:pt x="140" y="1"/>
                    <a:pt x="319" y="100"/>
                  </a:cubicBezTo>
                  <a:cubicBezTo>
                    <a:pt x="478" y="200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7"/>
            <p:cNvSpPr/>
            <p:nvPr/>
          </p:nvSpPr>
          <p:spPr>
            <a:xfrm>
              <a:off x="4720075" y="3474150"/>
              <a:ext cx="15425" cy="22425"/>
            </a:xfrm>
            <a:custGeom>
              <a:avLst/>
              <a:gdLst/>
              <a:ahLst/>
              <a:cxnLst/>
              <a:rect l="l" t="t" r="r" b="b"/>
              <a:pathLst>
                <a:path w="617" h="897" extrusionOk="0">
                  <a:moveTo>
                    <a:pt x="617" y="618"/>
                  </a:moveTo>
                  <a:cubicBezTo>
                    <a:pt x="617" y="817"/>
                    <a:pt x="478" y="896"/>
                    <a:pt x="318" y="797"/>
                  </a:cubicBezTo>
                  <a:cubicBezTo>
                    <a:pt x="139" y="697"/>
                    <a:pt x="0" y="459"/>
                    <a:pt x="0" y="260"/>
                  </a:cubicBezTo>
                  <a:cubicBezTo>
                    <a:pt x="0" y="81"/>
                    <a:pt x="139" y="1"/>
                    <a:pt x="318" y="100"/>
                  </a:cubicBezTo>
                  <a:cubicBezTo>
                    <a:pt x="478" y="200"/>
                    <a:pt x="617" y="419"/>
                    <a:pt x="617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7"/>
            <p:cNvSpPr/>
            <p:nvPr/>
          </p:nvSpPr>
          <p:spPr>
            <a:xfrm>
              <a:off x="4797150" y="35184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299" y="796"/>
                  </a:cubicBezTo>
                  <a:cubicBezTo>
                    <a:pt x="140" y="697"/>
                    <a:pt x="0" y="478"/>
                    <a:pt x="0" y="279"/>
                  </a:cubicBezTo>
                  <a:cubicBezTo>
                    <a:pt x="0" y="80"/>
                    <a:pt x="140" y="0"/>
                    <a:pt x="29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7"/>
            <p:cNvSpPr/>
            <p:nvPr/>
          </p:nvSpPr>
          <p:spPr>
            <a:xfrm>
              <a:off x="3718475" y="220052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37"/>
                  </a:moveTo>
                  <a:cubicBezTo>
                    <a:pt x="0" y="816"/>
                    <a:pt x="140" y="896"/>
                    <a:pt x="319" y="796"/>
                  </a:cubicBezTo>
                  <a:cubicBezTo>
                    <a:pt x="478" y="717"/>
                    <a:pt x="617" y="478"/>
                    <a:pt x="617" y="279"/>
                  </a:cubicBezTo>
                  <a:cubicBezTo>
                    <a:pt x="617" y="80"/>
                    <a:pt x="478" y="1"/>
                    <a:pt x="319" y="100"/>
                  </a:cubicBezTo>
                  <a:cubicBezTo>
                    <a:pt x="140" y="200"/>
                    <a:pt x="0" y="438"/>
                    <a:pt x="0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7"/>
            <p:cNvSpPr/>
            <p:nvPr/>
          </p:nvSpPr>
          <p:spPr>
            <a:xfrm>
              <a:off x="3641875" y="22453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20" y="895"/>
                    <a:pt x="299" y="796"/>
                  </a:cubicBezTo>
                  <a:cubicBezTo>
                    <a:pt x="458" y="696"/>
                    <a:pt x="598" y="458"/>
                    <a:pt x="598" y="259"/>
                  </a:cubicBezTo>
                  <a:cubicBezTo>
                    <a:pt x="598" y="80"/>
                    <a:pt x="458" y="0"/>
                    <a:pt x="299" y="100"/>
                  </a:cubicBezTo>
                  <a:cubicBezTo>
                    <a:pt x="120" y="199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7"/>
            <p:cNvSpPr/>
            <p:nvPr/>
          </p:nvSpPr>
          <p:spPr>
            <a:xfrm>
              <a:off x="3564800" y="22895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37"/>
                  </a:moveTo>
                  <a:cubicBezTo>
                    <a:pt x="0" y="816"/>
                    <a:pt x="140" y="896"/>
                    <a:pt x="299" y="796"/>
                  </a:cubicBezTo>
                  <a:cubicBezTo>
                    <a:pt x="458" y="697"/>
                    <a:pt x="597" y="478"/>
                    <a:pt x="597" y="279"/>
                  </a:cubicBezTo>
                  <a:cubicBezTo>
                    <a:pt x="597" y="80"/>
                    <a:pt x="458" y="1"/>
                    <a:pt x="299" y="100"/>
                  </a:cubicBezTo>
                  <a:cubicBezTo>
                    <a:pt x="140" y="199"/>
                    <a:pt x="0" y="438"/>
                    <a:pt x="0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7"/>
            <p:cNvSpPr/>
            <p:nvPr/>
          </p:nvSpPr>
          <p:spPr>
            <a:xfrm>
              <a:off x="3487725" y="2334300"/>
              <a:ext cx="14925" cy="22425"/>
            </a:xfrm>
            <a:custGeom>
              <a:avLst/>
              <a:gdLst/>
              <a:ahLst/>
              <a:cxnLst/>
              <a:rect l="l" t="t" r="r" b="b"/>
              <a:pathLst>
                <a:path w="597" h="897" extrusionOk="0">
                  <a:moveTo>
                    <a:pt x="0" y="618"/>
                  </a:moveTo>
                  <a:cubicBezTo>
                    <a:pt x="0" y="816"/>
                    <a:pt x="139" y="896"/>
                    <a:pt x="298" y="797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80"/>
                    <a:pt x="458" y="1"/>
                    <a:pt x="298" y="100"/>
                  </a:cubicBezTo>
                  <a:cubicBezTo>
                    <a:pt x="139" y="180"/>
                    <a:pt x="0" y="419"/>
                    <a:pt x="0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7"/>
            <p:cNvSpPr/>
            <p:nvPr/>
          </p:nvSpPr>
          <p:spPr>
            <a:xfrm>
              <a:off x="3410625" y="23785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40" y="895"/>
                    <a:pt x="299" y="796"/>
                  </a:cubicBezTo>
                  <a:cubicBezTo>
                    <a:pt x="478" y="697"/>
                    <a:pt x="597" y="478"/>
                    <a:pt x="597" y="279"/>
                  </a:cubicBezTo>
                  <a:cubicBezTo>
                    <a:pt x="597" y="80"/>
                    <a:pt x="478" y="0"/>
                    <a:pt x="299" y="100"/>
                  </a:cubicBezTo>
                  <a:cubicBezTo>
                    <a:pt x="140" y="199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7"/>
            <p:cNvSpPr/>
            <p:nvPr/>
          </p:nvSpPr>
          <p:spPr>
            <a:xfrm>
              <a:off x="3333550" y="2423325"/>
              <a:ext cx="15425" cy="21900"/>
            </a:xfrm>
            <a:custGeom>
              <a:avLst/>
              <a:gdLst/>
              <a:ahLst/>
              <a:cxnLst/>
              <a:rect l="l" t="t" r="r" b="b"/>
              <a:pathLst>
                <a:path w="617" h="876" extrusionOk="0">
                  <a:moveTo>
                    <a:pt x="0" y="617"/>
                  </a:moveTo>
                  <a:cubicBezTo>
                    <a:pt x="0" y="816"/>
                    <a:pt x="140" y="876"/>
                    <a:pt x="299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60"/>
                    <a:pt x="478" y="1"/>
                    <a:pt x="299" y="80"/>
                  </a:cubicBezTo>
                  <a:cubicBezTo>
                    <a:pt x="140" y="180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7"/>
            <p:cNvSpPr/>
            <p:nvPr/>
          </p:nvSpPr>
          <p:spPr>
            <a:xfrm>
              <a:off x="3256450" y="24676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1" y="617"/>
                  </a:moveTo>
                  <a:cubicBezTo>
                    <a:pt x="1" y="816"/>
                    <a:pt x="140" y="895"/>
                    <a:pt x="299" y="796"/>
                  </a:cubicBezTo>
                  <a:cubicBezTo>
                    <a:pt x="478" y="696"/>
                    <a:pt x="618" y="458"/>
                    <a:pt x="618" y="279"/>
                  </a:cubicBezTo>
                  <a:cubicBezTo>
                    <a:pt x="618" y="80"/>
                    <a:pt x="478" y="0"/>
                    <a:pt x="299" y="100"/>
                  </a:cubicBezTo>
                  <a:cubicBezTo>
                    <a:pt x="140" y="199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7"/>
            <p:cNvSpPr/>
            <p:nvPr/>
          </p:nvSpPr>
          <p:spPr>
            <a:xfrm>
              <a:off x="3179375" y="25118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1" y="637"/>
                  </a:moveTo>
                  <a:cubicBezTo>
                    <a:pt x="1" y="816"/>
                    <a:pt x="140" y="896"/>
                    <a:pt x="319" y="796"/>
                  </a:cubicBezTo>
                  <a:cubicBezTo>
                    <a:pt x="478" y="717"/>
                    <a:pt x="617" y="478"/>
                    <a:pt x="617" y="279"/>
                  </a:cubicBezTo>
                  <a:cubicBezTo>
                    <a:pt x="617" y="80"/>
                    <a:pt x="478" y="1"/>
                    <a:pt x="319" y="100"/>
                  </a:cubicBezTo>
                  <a:cubicBezTo>
                    <a:pt x="140" y="199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7"/>
            <p:cNvSpPr/>
            <p:nvPr/>
          </p:nvSpPr>
          <p:spPr>
            <a:xfrm>
              <a:off x="3102300" y="2556600"/>
              <a:ext cx="15425" cy="22425"/>
            </a:xfrm>
            <a:custGeom>
              <a:avLst/>
              <a:gdLst/>
              <a:ahLst/>
              <a:cxnLst/>
              <a:rect l="l" t="t" r="r" b="b"/>
              <a:pathLst>
                <a:path w="617" h="897" extrusionOk="0">
                  <a:moveTo>
                    <a:pt x="0" y="618"/>
                  </a:moveTo>
                  <a:cubicBezTo>
                    <a:pt x="0" y="817"/>
                    <a:pt x="139" y="896"/>
                    <a:pt x="318" y="797"/>
                  </a:cubicBezTo>
                  <a:cubicBezTo>
                    <a:pt x="478" y="697"/>
                    <a:pt x="617" y="458"/>
                    <a:pt x="617" y="260"/>
                  </a:cubicBezTo>
                  <a:cubicBezTo>
                    <a:pt x="617" y="80"/>
                    <a:pt x="478" y="1"/>
                    <a:pt x="318" y="100"/>
                  </a:cubicBezTo>
                  <a:cubicBezTo>
                    <a:pt x="139" y="200"/>
                    <a:pt x="0" y="419"/>
                    <a:pt x="0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7"/>
            <p:cNvSpPr/>
            <p:nvPr/>
          </p:nvSpPr>
          <p:spPr>
            <a:xfrm>
              <a:off x="3025700" y="26008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20" y="896"/>
                    <a:pt x="299" y="796"/>
                  </a:cubicBezTo>
                  <a:cubicBezTo>
                    <a:pt x="458" y="697"/>
                    <a:pt x="598" y="478"/>
                    <a:pt x="598" y="279"/>
                  </a:cubicBezTo>
                  <a:cubicBezTo>
                    <a:pt x="598" y="80"/>
                    <a:pt x="458" y="0"/>
                    <a:pt x="299" y="100"/>
                  </a:cubicBezTo>
                  <a:cubicBezTo>
                    <a:pt x="120" y="199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7"/>
            <p:cNvSpPr/>
            <p:nvPr/>
          </p:nvSpPr>
          <p:spPr>
            <a:xfrm>
              <a:off x="2948625" y="26456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17"/>
                  </a:moveTo>
                  <a:cubicBezTo>
                    <a:pt x="0" y="816"/>
                    <a:pt x="140" y="896"/>
                    <a:pt x="299" y="796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80"/>
                    <a:pt x="458" y="1"/>
                    <a:pt x="299" y="100"/>
                  </a:cubicBezTo>
                  <a:cubicBezTo>
                    <a:pt x="120" y="180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7"/>
            <p:cNvSpPr/>
            <p:nvPr/>
          </p:nvSpPr>
          <p:spPr>
            <a:xfrm>
              <a:off x="2871550" y="2689900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17"/>
                  </a:moveTo>
                  <a:cubicBezTo>
                    <a:pt x="0" y="816"/>
                    <a:pt x="139" y="895"/>
                    <a:pt x="298" y="796"/>
                  </a:cubicBezTo>
                  <a:cubicBezTo>
                    <a:pt x="458" y="696"/>
                    <a:pt x="597" y="458"/>
                    <a:pt x="597" y="279"/>
                  </a:cubicBezTo>
                  <a:cubicBezTo>
                    <a:pt x="597" y="80"/>
                    <a:pt x="458" y="0"/>
                    <a:pt x="298" y="100"/>
                  </a:cubicBezTo>
                  <a:cubicBezTo>
                    <a:pt x="139" y="199"/>
                    <a:pt x="0" y="43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7"/>
            <p:cNvSpPr/>
            <p:nvPr/>
          </p:nvSpPr>
          <p:spPr>
            <a:xfrm>
              <a:off x="2794450" y="2734650"/>
              <a:ext cx="14950" cy="21900"/>
            </a:xfrm>
            <a:custGeom>
              <a:avLst/>
              <a:gdLst/>
              <a:ahLst/>
              <a:cxnLst/>
              <a:rect l="l" t="t" r="r" b="b"/>
              <a:pathLst>
                <a:path w="598" h="876" extrusionOk="0">
                  <a:moveTo>
                    <a:pt x="1" y="617"/>
                  </a:moveTo>
                  <a:cubicBezTo>
                    <a:pt x="1" y="816"/>
                    <a:pt x="140" y="876"/>
                    <a:pt x="299" y="796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60"/>
                    <a:pt x="458" y="1"/>
                    <a:pt x="299" y="80"/>
                  </a:cubicBezTo>
                  <a:cubicBezTo>
                    <a:pt x="140" y="180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7"/>
            <p:cNvSpPr/>
            <p:nvPr/>
          </p:nvSpPr>
          <p:spPr>
            <a:xfrm>
              <a:off x="3718475" y="227115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37"/>
                  </a:moveTo>
                  <a:cubicBezTo>
                    <a:pt x="0" y="816"/>
                    <a:pt x="140" y="896"/>
                    <a:pt x="319" y="796"/>
                  </a:cubicBezTo>
                  <a:cubicBezTo>
                    <a:pt x="478" y="717"/>
                    <a:pt x="617" y="478"/>
                    <a:pt x="617" y="279"/>
                  </a:cubicBezTo>
                  <a:cubicBezTo>
                    <a:pt x="617" y="80"/>
                    <a:pt x="478" y="0"/>
                    <a:pt x="319" y="100"/>
                  </a:cubicBezTo>
                  <a:cubicBezTo>
                    <a:pt x="140" y="199"/>
                    <a:pt x="0" y="438"/>
                    <a:pt x="0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7"/>
            <p:cNvSpPr/>
            <p:nvPr/>
          </p:nvSpPr>
          <p:spPr>
            <a:xfrm>
              <a:off x="3641875" y="23159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20" y="896"/>
                    <a:pt x="299" y="797"/>
                  </a:cubicBezTo>
                  <a:cubicBezTo>
                    <a:pt x="458" y="697"/>
                    <a:pt x="598" y="458"/>
                    <a:pt x="598" y="279"/>
                  </a:cubicBezTo>
                  <a:cubicBezTo>
                    <a:pt x="598" y="80"/>
                    <a:pt x="458" y="1"/>
                    <a:pt x="299" y="100"/>
                  </a:cubicBezTo>
                  <a:cubicBezTo>
                    <a:pt x="120" y="200"/>
                    <a:pt x="1" y="419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7"/>
            <p:cNvSpPr/>
            <p:nvPr/>
          </p:nvSpPr>
          <p:spPr>
            <a:xfrm>
              <a:off x="3564800" y="23601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37"/>
                  </a:moveTo>
                  <a:cubicBezTo>
                    <a:pt x="0" y="816"/>
                    <a:pt x="140" y="895"/>
                    <a:pt x="299" y="796"/>
                  </a:cubicBezTo>
                  <a:cubicBezTo>
                    <a:pt x="458" y="697"/>
                    <a:pt x="597" y="478"/>
                    <a:pt x="597" y="279"/>
                  </a:cubicBezTo>
                  <a:cubicBezTo>
                    <a:pt x="597" y="80"/>
                    <a:pt x="458" y="0"/>
                    <a:pt x="299" y="100"/>
                  </a:cubicBezTo>
                  <a:cubicBezTo>
                    <a:pt x="140" y="199"/>
                    <a:pt x="0" y="438"/>
                    <a:pt x="0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7"/>
            <p:cNvSpPr/>
            <p:nvPr/>
          </p:nvSpPr>
          <p:spPr>
            <a:xfrm>
              <a:off x="3487725" y="2404925"/>
              <a:ext cx="14925" cy="21900"/>
            </a:xfrm>
            <a:custGeom>
              <a:avLst/>
              <a:gdLst/>
              <a:ahLst/>
              <a:cxnLst/>
              <a:rect l="l" t="t" r="r" b="b"/>
              <a:pathLst>
                <a:path w="597" h="876" extrusionOk="0">
                  <a:moveTo>
                    <a:pt x="0" y="617"/>
                  </a:moveTo>
                  <a:cubicBezTo>
                    <a:pt x="0" y="816"/>
                    <a:pt x="139" y="876"/>
                    <a:pt x="298" y="796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60"/>
                    <a:pt x="458" y="1"/>
                    <a:pt x="298" y="80"/>
                  </a:cubicBezTo>
                  <a:cubicBezTo>
                    <a:pt x="139" y="180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7"/>
            <p:cNvSpPr/>
            <p:nvPr/>
          </p:nvSpPr>
          <p:spPr>
            <a:xfrm>
              <a:off x="3410625" y="24492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40" y="895"/>
                    <a:pt x="299" y="796"/>
                  </a:cubicBezTo>
                  <a:cubicBezTo>
                    <a:pt x="478" y="696"/>
                    <a:pt x="597" y="477"/>
                    <a:pt x="597" y="279"/>
                  </a:cubicBezTo>
                  <a:cubicBezTo>
                    <a:pt x="597" y="80"/>
                    <a:pt x="478" y="0"/>
                    <a:pt x="299" y="100"/>
                  </a:cubicBezTo>
                  <a:cubicBezTo>
                    <a:pt x="140" y="199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7"/>
            <p:cNvSpPr/>
            <p:nvPr/>
          </p:nvSpPr>
          <p:spPr>
            <a:xfrm>
              <a:off x="3333550" y="2493950"/>
              <a:ext cx="15425" cy="21900"/>
            </a:xfrm>
            <a:custGeom>
              <a:avLst/>
              <a:gdLst/>
              <a:ahLst/>
              <a:cxnLst/>
              <a:rect l="l" t="t" r="r" b="b"/>
              <a:pathLst>
                <a:path w="617" h="876" extrusionOk="0">
                  <a:moveTo>
                    <a:pt x="0" y="617"/>
                  </a:moveTo>
                  <a:cubicBezTo>
                    <a:pt x="0" y="796"/>
                    <a:pt x="140" y="876"/>
                    <a:pt x="299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60"/>
                    <a:pt x="478" y="0"/>
                    <a:pt x="299" y="80"/>
                  </a:cubicBezTo>
                  <a:cubicBezTo>
                    <a:pt x="140" y="17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7"/>
            <p:cNvSpPr/>
            <p:nvPr/>
          </p:nvSpPr>
          <p:spPr>
            <a:xfrm>
              <a:off x="3256450" y="2538200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1" y="618"/>
                  </a:moveTo>
                  <a:cubicBezTo>
                    <a:pt x="1" y="816"/>
                    <a:pt x="140" y="896"/>
                    <a:pt x="299" y="797"/>
                  </a:cubicBezTo>
                  <a:cubicBezTo>
                    <a:pt x="478" y="697"/>
                    <a:pt x="618" y="458"/>
                    <a:pt x="618" y="279"/>
                  </a:cubicBezTo>
                  <a:cubicBezTo>
                    <a:pt x="618" y="80"/>
                    <a:pt x="478" y="1"/>
                    <a:pt x="299" y="100"/>
                  </a:cubicBezTo>
                  <a:cubicBezTo>
                    <a:pt x="140" y="200"/>
                    <a:pt x="1" y="439"/>
                    <a:pt x="1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7"/>
            <p:cNvSpPr/>
            <p:nvPr/>
          </p:nvSpPr>
          <p:spPr>
            <a:xfrm>
              <a:off x="3179375" y="25824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1" y="637"/>
                  </a:moveTo>
                  <a:cubicBezTo>
                    <a:pt x="1" y="816"/>
                    <a:pt x="140" y="895"/>
                    <a:pt x="319" y="796"/>
                  </a:cubicBezTo>
                  <a:cubicBezTo>
                    <a:pt x="478" y="716"/>
                    <a:pt x="617" y="478"/>
                    <a:pt x="617" y="279"/>
                  </a:cubicBezTo>
                  <a:cubicBezTo>
                    <a:pt x="617" y="80"/>
                    <a:pt x="478" y="0"/>
                    <a:pt x="319" y="100"/>
                  </a:cubicBezTo>
                  <a:cubicBezTo>
                    <a:pt x="140" y="199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7"/>
            <p:cNvSpPr/>
            <p:nvPr/>
          </p:nvSpPr>
          <p:spPr>
            <a:xfrm>
              <a:off x="3102300" y="262722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39" y="896"/>
                    <a:pt x="318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80"/>
                    <a:pt x="478" y="1"/>
                    <a:pt x="318" y="100"/>
                  </a:cubicBezTo>
                  <a:cubicBezTo>
                    <a:pt x="139" y="200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7"/>
            <p:cNvSpPr/>
            <p:nvPr/>
          </p:nvSpPr>
          <p:spPr>
            <a:xfrm>
              <a:off x="3025700" y="26715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37"/>
                  </a:moveTo>
                  <a:cubicBezTo>
                    <a:pt x="1" y="816"/>
                    <a:pt x="120" y="895"/>
                    <a:pt x="299" y="796"/>
                  </a:cubicBezTo>
                  <a:cubicBezTo>
                    <a:pt x="458" y="696"/>
                    <a:pt x="598" y="478"/>
                    <a:pt x="598" y="279"/>
                  </a:cubicBezTo>
                  <a:cubicBezTo>
                    <a:pt x="598" y="80"/>
                    <a:pt x="458" y="0"/>
                    <a:pt x="299" y="100"/>
                  </a:cubicBezTo>
                  <a:cubicBezTo>
                    <a:pt x="120" y="199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7"/>
            <p:cNvSpPr/>
            <p:nvPr/>
          </p:nvSpPr>
          <p:spPr>
            <a:xfrm>
              <a:off x="2948625" y="27162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17"/>
                  </a:moveTo>
                  <a:cubicBezTo>
                    <a:pt x="0" y="816"/>
                    <a:pt x="140" y="896"/>
                    <a:pt x="299" y="796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80"/>
                    <a:pt x="458" y="0"/>
                    <a:pt x="299" y="100"/>
                  </a:cubicBezTo>
                  <a:cubicBezTo>
                    <a:pt x="120" y="180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7"/>
            <p:cNvSpPr/>
            <p:nvPr/>
          </p:nvSpPr>
          <p:spPr>
            <a:xfrm>
              <a:off x="2871550" y="2760500"/>
              <a:ext cx="14925" cy="22425"/>
            </a:xfrm>
            <a:custGeom>
              <a:avLst/>
              <a:gdLst/>
              <a:ahLst/>
              <a:cxnLst/>
              <a:rect l="l" t="t" r="r" b="b"/>
              <a:pathLst>
                <a:path w="597" h="897" extrusionOk="0">
                  <a:moveTo>
                    <a:pt x="0" y="618"/>
                  </a:moveTo>
                  <a:cubicBezTo>
                    <a:pt x="0" y="817"/>
                    <a:pt x="139" y="896"/>
                    <a:pt x="298" y="797"/>
                  </a:cubicBezTo>
                  <a:cubicBezTo>
                    <a:pt x="458" y="697"/>
                    <a:pt x="597" y="458"/>
                    <a:pt x="597" y="279"/>
                  </a:cubicBezTo>
                  <a:cubicBezTo>
                    <a:pt x="597" y="80"/>
                    <a:pt x="458" y="1"/>
                    <a:pt x="298" y="100"/>
                  </a:cubicBezTo>
                  <a:cubicBezTo>
                    <a:pt x="139" y="200"/>
                    <a:pt x="0" y="439"/>
                    <a:pt x="0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7"/>
            <p:cNvSpPr/>
            <p:nvPr/>
          </p:nvSpPr>
          <p:spPr>
            <a:xfrm>
              <a:off x="2794450" y="2805275"/>
              <a:ext cx="14950" cy="21900"/>
            </a:xfrm>
            <a:custGeom>
              <a:avLst/>
              <a:gdLst/>
              <a:ahLst/>
              <a:cxnLst/>
              <a:rect l="l" t="t" r="r" b="b"/>
              <a:pathLst>
                <a:path w="598" h="876" extrusionOk="0">
                  <a:moveTo>
                    <a:pt x="1" y="617"/>
                  </a:moveTo>
                  <a:cubicBezTo>
                    <a:pt x="1" y="816"/>
                    <a:pt x="140" y="876"/>
                    <a:pt x="299" y="796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60"/>
                    <a:pt x="458" y="0"/>
                    <a:pt x="299" y="80"/>
                  </a:cubicBezTo>
                  <a:cubicBezTo>
                    <a:pt x="140" y="179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7"/>
            <p:cNvSpPr/>
            <p:nvPr/>
          </p:nvSpPr>
          <p:spPr>
            <a:xfrm>
              <a:off x="3718475" y="2342275"/>
              <a:ext cx="15425" cy="21900"/>
            </a:xfrm>
            <a:custGeom>
              <a:avLst/>
              <a:gdLst/>
              <a:ahLst/>
              <a:cxnLst/>
              <a:rect l="l" t="t" r="r" b="b"/>
              <a:pathLst>
                <a:path w="617" h="876" extrusionOk="0">
                  <a:moveTo>
                    <a:pt x="0" y="617"/>
                  </a:moveTo>
                  <a:cubicBezTo>
                    <a:pt x="0" y="816"/>
                    <a:pt x="140" y="875"/>
                    <a:pt x="319" y="796"/>
                  </a:cubicBezTo>
                  <a:cubicBezTo>
                    <a:pt x="478" y="696"/>
                    <a:pt x="617" y="458"/>
                    <a:pt x="617" y="259"/>
                  </a:cubicBezTo>
                  <a:cubicBezTo>
                    <a:pt x="617" y="60"/>
                    <a:pt x="478" y="0"/>
                    <a:pt x="319" y="80"/>
                  </a:cubicBezTo>
                  <a:cubicBezTo>
                    <a:pt x="140" y="17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7"/>
            <p:cNvSpPr/>
            <p:nvPr/>
          </p:nvSpPr>
          <p:spPr>
            <a:xfrm>
              <a:off x="3641875" y="23865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20" y="896"/>
                    <a:pt x="299" y="796"/>
                  </a:cubicBezTo>
                  <a:cubicBezTo>
                    <a:pt x="458" y="697"/>
                    <a:pt x="598" y="458"/>
                    <a:pt x="598" y="259"/>
                  </a:cubicBezTo>
                  <a:cubicBezTo>
                    <a:pt x="598" y="80"/>
                    <a:pt x="458" y="1"/>
                    <a:pt x="299" y="100"/>
                  </a:cubicBezTo>
                  <a:cubicBezTo>
                    <a:pt x="120" y="200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7"/>
            <p:cNvSpPr/>
            <p:nvPr/>
          </p:nvSpPr>
          <p:spPr>
            <a:xfrm>
              <a:off x="3564800" y="24308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37"/>
                  </a:moveTo>
                  <a:cubicBezTo>
                    <a:pt x="0" y="816"/>
                    <a:pt x="140" y="895"/>
                    <a:pt x="299" y="796"/>
                  </a:cubicBezTo>
                  <a:cubicBezTo>
                    <a:pt x="458" y="696"/>
                    <a:pt x="597" y="477"/>
                    <a:pt x="597" y="279"/>
                  </a:cubicBezTo>
                  <a:cubicBezTo>
                    <a:pt x="597" y="80"/>
                    <a:pt x="458" y="0"/>
                    <a:pt x="299" y="100"/>
                  </a:cubicBezTo>
                  <a:cubicBezTo>
                    <a:pt x="140" y="199"/>
                    <a:pt x="0" y="438"/>
                    <a:pt x="0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7"/>
            <p:cNvSpPr/>
            <p:nvPr/>
          </p:nvSpPr>
          <p:spPr>
            <a:xfrm>
              <a:off x="3487725" y="2475550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17"/>
                  </a:moveTo>
                  <a:cubicBezTo>
                    <a:pt x="0" y="816"/>
                    <a:pt x="139" y="896"/>
                    <a:pt x="298" y="796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80"/>
                    <a:pt x="458" y="0"/>
                    <a:pt x="298" y="100"/>
                  </a:cubicBezTo>
                  <a:cubicBezTo>
                    <a:pt x="139" y="19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7"/>
            <p:cNvSpPr/>
            <p:nvPr/>
          </p:nvSpPr>
          <p:spPr>
            <a:xfrm>
              <a:off x="3410625" y="2519800"/>
              <a:ext cx="14950" cy="22425"/>
            </a:xfrm>
            <a:custGeom>
              <a:avLst/>
              <a:gdLst/>
              <a:ahLst/>
              <a:cxnLst/>
              <a:rect l="l" t="t" r="r" b="b"/>
              <a:pathLst>
                <a:path w="598" h="897" extrusionOk="0">
                  <a:moveTo>
                    <a:pt x="1" y="618"/>
                  </a:moveTo>
                  <a:cubicBezTo>
                    <a:pt x="1" y="816"/>
                    <a:pt x="140" y="896"/>
                    <a:pt x="299" y="797"/>
                  </a:cubicBezTo>
                  <a:cubicBezTo>
                    <a:pt x="478" y="697"/>
                    <a:pt x="597" y="478"/>
                    <a:pt x="597" y="279"/>
                  </a:cubicBezTo>
                  <a:cubicBezTo>
                    <a:pt x="597" y="80"/>
                    <a:pt x="478" y="1"/>
                    <a:pt x="299" y="100"/>
                  </a:cubicBezTo>
                  <a:cubicBezTo>
                    <a:pt x="140" y="200"/>
                    <a:pt x="1" y="438"/>
                    <a:pt x="1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7"/>
            <p:cNvSpPr/>
            <p:nvPr/>
          </p:nvSpPr>
          <p:spPr>
            <a:xfrm>
              <a:off x="3333550" y="2564575"/>
              <a:ext cx="15425" cy="21900"/>
            </a:xfrm>
            <a:custGeom>
              <a:avLst/>
              <a:gdLst/>
              <a:ahLst/>
              <a:cxnLst/>
              <a:rect l="l" t="t" r="r" b="b"/>
              <a:pathLst>
                <a:path w="617" h="876" extrusionOk="0">
                  <a:moveTo>
                    <a:pt x="0" y="617"/>
                  </a:moveTo>
                  <a:cubicBezTo>
                    <a:pt x="0" y="796"/>
                    <a:pt x="140" y="875"/>
                    <a:pt x="299" y="796"/>
                  </a:cubicBezTo>
                  <a:cubicBezTo>
                    <a:pt x="478" y="696"/>
                    <a:pt x="617" y="458"/>
                    <a:pt x="617" y="259"/>
                  </a:cubicBezTo>
                  <a:cubicBezTo>
                    <a:pt x="617" y="60"/>
                    <a:pt x="478" y="0"/>
                    <a:pt x="299" y="80"/>
                  </a:cubicBezTo>
                  <a:cubicBezTo>
                    <a:pt x="140" y="17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7"/>
            <p:cNvSpPr/>
            <p:nvPr/>
          </p:nvSpPr>
          <p:spPr>
            <a:xfrm>
              <a:off x="3256450" y="26088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1" y="617"/>
                  </a:moveTo>
                  <a:cubicBezTo>
                    <a:pt x="1" y="816"/>
                    <a:pt x="140" y="896"/>
                    <a:pt x="299" y="796"/>
                  </a:cubicBezTo>
                  <a:cubicBezTo>
                    <a:pt x="478" y="697"/>
                    <a:pt x="618" y="458"/>
                    <a:pt x="618" y="279"/>
                  </a:cubicBezTo>
                  <a:cubicBezTo>
                    <a:pt x="618" y="80"/>
                    <a:pt x="478" y="1"/>
                    <a:pt x="299" y="100"/>
                  </a:cubicBezTo>
                  <a:cubicBezTo>
                    <a:pt x="140" y="200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7"/>
            <p:cNvSpPr/>
            <p:nvPr/>
          </p:nvSpPr>
          <p:spPr>
            <a:xfrm>
              <a:off x="3179375" y="26531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1" y="637"/>
                  </a:moveTo>
                  <a:cubicBezTo>
                    <a:pt x="1" y="816"/>
                    <a:pt x="140" y="895"/>
                    <a:pt x="319" y="796"/>
                  </a:cubicBezTo>
                  <a:cubicBezTo>
                    <a:pt x="478" y="716"/>
                    <a:pt x="617" y="478"/>
                    <a:pt x="617" y="279"/>
                  </a:cubicBezTo>
                  <a:cubicBezTo>
                    <a:pt x="617" y="80"/>
                    <a:pt x="478" y="0"/>
                    <a:pt x="319" y="100"/>
                  </a:cubicBezTo>
                  <a:cubicBezTo>
                    <a:pt x="140" y="199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7"/>
            <p:cNvSpPr/>
            <p:nvPr/>
          </p:nvSpPr>
          <p:spPr>
            <a:xfrm>
              <a:off x="3102300" y="269785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39" y="896"/>
                    <a:pt x="318" y="796"/>
                  </a:cubicBezTo>
                  <a:cubicBezTo>
                    <a:pt x="478" y="697"/>
                    <a:pt x="617" y="458"/>
                    <a:pt x="617" y="279"/>
                  </a:cubicBezTo>
                  <a:cubicBezTo>
                    <a:pt x="617" y="80"/>
                    <a:pt x="478" y="0"/>
                    <a:pt x="318" y="100"/>
                  </a:cubicBezTo>
                  <a:cubicBezTo>
                    <a:pt x="139" y="19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7"/>
            <p:cNvSpPr/>
            <p:nvPr/>
          </p:nvSpPr>
          <p:spPr>
            <a:xfrm>
              <a:off x="3025700" y="2742100"/>
              <a:ext cx="14950" cy="22425"/>
            </a:xfrm>
            <a:custGeom>
              <a:avLst/>
              <a:gdLst/>
              <a:ahLst/>
              <a:cxnLst/>
              <a:rect l="l" t="t" r="r" b="b"/>
              <a:pathLst>
                <a:path w="598" h="897" extrusionOk="0">
                  <a:moveTo>
                    <a:pt x="1" y="637"/>
                  </a:moveTo>
                  <a:cubicBezTo>
                    <a:pt x="1" y="816"/>
                    <a:pt x="120" y="896"/>
                    <a:pt x="299" y="797"/>
                  </a:cubicBezTo>
                  <a:cubicBezTo>
                    <a:pt x="458" y="697"/>
                    <a:pt x="598" y="478"/>
                    <a:pt x="598" y="279"/>
                  </a:cubicBezTo>
                  <a:cubicBezTo>
                    <a:pt x="598" y="80"/>
                    <a:pt x="458" y="1"/>
                    <a:pt x="299" y="100"/>
                  </a:cubicBezTo>
                  <a:cubicBezTo>
                    <a:pt x="120" y="200"/>
                    <a:pt x="1" y="439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7"/>
            <p:cNvSpPr/>
            <p:nvPr/>
          </p:nvSpPr>
          <p:spPr>
            <a:xfrm>
              <a:off x="2948625" y="27868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17"/>
                  </a:moveTo>
                  <a:cubicBezTo>
                    <a:pt x="0" y="816"/>
                    <a:pt x="140" y="895"/>
                    <a:pt x="299" y="796"/>
                  </a:cubicBezTo>
                  <a:cubicBezTo>
                    <a:pt x="458" y="696"/>
                    <a:pt x="597" y="458"/>
                    <a:pt x="597" y="259"/>
                  </a:cubicBezTo>
                  <a:cubicBezTo>
                    <a:pt x="597" y="80"/>
                    <a:pt x="458" y="0"/>
                    <a:pt x="299" y="100"/>
                  </a:cubicBezTo>
                  <a:cubicBezTo>
                    <a:pt x="120" y="17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7"/>
            <p:cNvSpPr/>
            <p:nvPr/>
          </p:nvSpPr>
          <p:spPr>
            <a:xfrm>
              <a:off x="2871550" y="2831125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17"/>
                  </a:moveTo>
                  <a:cubicBezTo>
                    <a:pt x="0" y="816"/>
                    <a:pt x="139" y="896"/>
                    <a:pt x="298" y="796"/>
                  </a:cubicBezTo>
                  <a:cubicBezTo>
                    <a:pt x="458" y="697"/>
                    <a:pt x="597" y="478"/>
                    <a:pt x="597" y="279"/>
                  </a:cubicBezTo>
                  <a:cubicBezTo>
                    <a:pt x="597" y="80"/>
                    <a:pt x="458" y="1"/>
                    <a:pt x="298" y="100"/>
                  </a:cubicBezTo>
                  <a:cubicBezTo>
                    <a:pt x="139" y="200"/>
                    <a:pt x="0" y="43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7"/>
            <p:cNvSpPr/>
            <p:nvPr/>
          </p:nvSpPr>
          <p:spPr>
            <a:xfrm>
              <a:off x="2794450" y="2875900"/>
              <a:ext cx="14950" cy="21900"/>
            </a:xfrm>
            <a:custGeom>
              <a:avLst/>
              <a:gdLst/>
              <a:ahLst/>
              <a:cxnLst/>
              <a:rect l="l" t="t" r="r" b="b"/>
              <a:pathLst>
                <a:path w="598" h="876" extrusionOk="0">
                  <a:moveTo>
                    <a:pt x="1" y="617"/>
                  </a:moveTo>
                  <a:cubicBezTo>
                    <a:pt x="1" y="796"/>
                    <a:pt x="140" y="875"/>
                    <a:pt x="299" y="776"/>
                  </a:cubicBezTo>
                  <a:cubicBezTo>
                    <a:pt x="458" y="696"/>
                    <a:pt x="597" y="458"/>
                    <a:pt x="597" y="259"/>
                  </a:cubicBezTo>
                  <a:cubicBezTo>
                    <a:pt x="597" y="60"/>
                    <a:pt x="458" y="0"/>
                    <a:pt x="299" y="80"/>
                  </a:cubicBezTo>
                  <a:cubicBezTo>
                    <a:pt x="140" y="179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7"/>
            <p:cNvSpPr/>
            <p:nvPr/>
          </p:nvSpPr>
          <p:spPr>
            <a:xfrm>
              <a:off x="3718475" y="2412875"/>
              <a:ext cx="15425" cy="21925"/>
            </a:xfrm>
            <a:custGeom>
              <a:avLst/>
              <a:gdLst/>
              <a:ahLst/>
              <a:cxnLst/>
              <a:rect l="l" t="t" r="r" b="b"/>
              <a:pathLst>
                <a:path w="617" h="877" extrusionOk="0">
                  <a:moveTo>
                    <a:pt x="0" y="618"/>
                  </a:moveTo>
                  <a:cubicBezTo>
                    <a:pt x="0" y="817"/>
                    <a:pt x="140" y="876"/>
                    <a:pt x="319" y="797"/>
                  </a:cubicBezTo>
                  <a:cubicBezTo>
                    <a:pt x="478" y="697"/>
                    <a:pt x="617" y="458"/>
                    <a:pt x="617" y="260"/>
                  </a:cubicBezTo>
                  <a:cubicBezTo>
                    <a:pt x="617" y="61"/>
                    <a:pt x="478" y="1"/>
                    <a:pt x="319" y="80"/>
                  </a:cubicBezTo>
                  <a:cubicBezTo>
                    <a:pt x="140" y="180"/>
                    <a:pt x="0" y="419"/>
                    <a:pt x="0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7"/>
            <p:cNvSpPr/>
            <p:nvPr/>
          </p:nvSpPr>
          <p:spPr>
            <a:xfrm>
              <a:off x="3641875" y="24571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20" y="896"/>
                    <a:pt x="299" y="796"/>
                  </a:cubicBezTo>
                  <a:cubicBezTo>
                    <a:pt x="458" y="697"/>
                    <a:pt x="598" y="458"/>
                    <a:pt x="598" y="279"/>
                  </a:cubicBezTo>
                  <a:cubicBezTo>
                    <a:pt x="598" y="80"/>
                    <a:pt x="458" y="0"/>
                    <a:pt x="299" y="100"/>
                  </a:cubicBezTo>
                  <a:cubicBezTo>
                    <a:pt x="120" y="199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7"/>
            <p:cNvSpPr/>
            <p:nvPr/>
          </p:nvSpPr>
          <p:spPr>
            <a:xfrm>
              <a:off x="3564800" y="25014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37"/>
                  </a:moveTo>
                  <a:cubicBezTo>
                    <a:pt x="0" y="816"/>
                    <a:pt x="140" y="896"/>
                    <a:pt x="299" y="797"/>
                  </a:cubicBezTo>
                  <a:cubicBezTo>
                    <a:pt x="458" y="717"/>
                    <a:pt x="597" y="478"/>
                    <a:pt x="597" y="279"/>
                  </a:cubicBezTo>
                  <a:cubicBezTo>
                    <a:pt x="597" y="80"/>
                    <a:pt x="458" y="1"/>
                    <a:pt x="299" y="100"/>
                  </a:cubicBezTo>
                  <a:cubicBezTo>
                    <a:pt x="140" y="200"/>
                    <a:pt x="0" y="438"/>
                    <a:pt x="0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7"/>
            <p:cNvSpPr/>
            <p:nvPr/>
          </p:nvSpPr>
          <p:spPr>
            <a:xfrm>
              <a:off x="3487725" y="2546175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17"/>
                  </a:moveTo>
                  <a:cubicBezTo>
                    <a:pt x="0" y="816"/>
                    <a:pt x="139" y="895"/>
                    <a:pt x="298" y="796"/>
                  </a:cubicBezTo>
                  <a:cubicBezTo>
                    <a:pt x="458" y="696"/>
                    <a:pt x="597" y="458"/>
                    <a:pt x="597" y="259"/>
                  </a:cubicBezTo>
                  <a:cubicBezTo>
                    <a:pt x="597" y="80"/>
                    <a:pt x="458" y="0"/>
                    <a:pt x="298" y="100"/>
                  </a:cubicBezTo>
                  <a:cubicBezTo>
                    <a:pt x="139" y="19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7"/>
            <p:cNvSpPr/>
            <p:nvPr/>
          </p:nvSpPr>
          <p:spPr>
            <a:xfrm>
              <a:off x="3410625" y="25904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40" y="896"/>
                    <a:pt x="299" y="796"/>
                  </a:cubicBezTo>
                  <a:cubicBezTo>
                    <a:pt x="478" y="697"/>
                    <a:pt x="597" y="478"/>
                    <a:pt x="597" y="279"/>
                  </a:cubicBezTo>
                  <a:cubicBezTo>
                    <a:pt x="597" y="80"/>
                    <a:pt x="478" y="1"/>
                    <a:pt x="299" y="100"/>
                  </a:cubicBezTo>
                  <a:cubicBezTo>
                    <a:pt x="140" y="200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7"/>
            <p:cNvSpPr/>
            <p:nvPr/>
          </p:nvSpPr>
          <p:spPr>
            <a:xfrm>
              <a:off x="3333550" y="2635175"/>
              <a:ext cx="15425" cy="22425"/>
            </a:xfrm>
            <a:custGeom>
              <a:avLst/>
              <a:gdLst/>
              <a:ahLst/>
              <a:cxnLst/>
              <a:rect l="l" t="t" r="r" b="b"/>
              <a:pathLst>
                <a:path w="617" h="897" extrusionOk="0">
                  <a:moveTo>
                    <a:pt x="0" y="618"/>
                  </a:moveTo>
                  <a:cubicBezTo>
                    <a:pt x="0" y="817"/>
                    <a:pt x="140" y="896"/>
                    <a:pt x="299" y="797"/>
                  </a:cubicBezTo>
                  <a:cubicBezTo>
                    <a:pt x="478" y="697"/>
                    <a:pt x="617" y="458"/>
                    <a:pt x="617" y="260"/>
                  </a:cubicBezTo>
                  <a:cubicBezTo>
                    <a:pt x="617" y="81"/>
                    <a:pt x="478" y="1"/>
                    <a:pt x="299" y="100"/>
                  </a:cubicBezTo>
                  <a:cubicBezTo>
                    <a:pt x="140" y="180"/>
                    <a:pt x="0" y="419"/>
                    <a:pt x="0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7"/>
            <p:cNvSpPr/>
            <p:nvPr/>
          </p:nvSpPr>
          <p:spPr>
            <a:xfrm>
              <a:off x="3256450" y="26794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1" y="617"/>
                  </a:moveTo>
                  <a:cubicBezTo>
                    <a:pt x="1" y="816"/>
                    <a:pt x="140" y="896"/>
                    <a:pt x="299" y="796"/>
                  </a:cubicBezTo>
                  <a:cubicBezTo>
                    <a:pt x="478" y="697"/>
                    <a:pt x="618" y="458"/>
                    <a:pt x="618" y="279"/>
                  </a:cubicBezTo>
                  <a:cubicBezTo>
                    <a:pt x="618" y="80"/>
                    <a:pt x="478" y="0"/>
                    <a:pt x="299" y="100"/>
                  </a:cubicBezTo>
                  <a:cubicBezTo>
                    <a:pt x="140" y="199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7"/>
            <p:cNvSpPr/>
            <p:nvPr/>
          </p:nvSpPr>
          <p:spPr>
            <a:xfrm>
              <a:off x="3179375" y="2723700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1" y="637"/>
                  </a:moveTo>
                  <a:cubicBezTo>
                    <a:pt x="1" y="816"/>
                    <a:pt x="140" y="896"/>
                    <a:pt x="319" y="797"/>
                  </a:cubicBezTo>
                  <a:cubicBezTo>
                    <a:pt x="478" y="717"/>
                    <a:pt x="617" y="478"/>
                    <a:pt x="617" y="279"/>
                  </a:cubicBezTo>
                  <a:cubicBezTo>
                    <a:pt x="617" y="80"/>
                    <a:pt x="478" y="1"/>
                    <a:pt x="319" y="100"/>
                  </a:cubicBezTo>
                  <a:cubicBezTo>
                    <a:pt x="140" y="200"/>
                    <a:pt x="1" y="439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7"/>
            <p:cNvSpPr/>
            <p:nvPr/>
          </p:nvSpPr>
          <p:spPr>
            <a:xfrm>
              <a:off x="3102300" y="276847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39" y="895"/>
                    <a:pt x="318" y="796"/>
                  </a:cubicBezTo>
                  <a:cubicBezTo>
                    <a:pt x="478" y="696"/>
                    <a:pt x="617" y="458"/>
                    <a:pt x="617" y="259"/>
                  </a:cubicBezTo>
                  <a:cubicBezTo>
                    <a:pt x="617" y="80"/>
                    <a:pt x="478" y="0"/>
                    <a:pt x="318" y="100"/>
                  </a:cubicBezTo>
                  <a:cubicBezTo>
                    <a:pt x="139" y="19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7"/>
            <p:cNvSpPr/>
            <p:nvPr/>
          </p:nvSpPr>
          <p:spPr>
            <a:xfrm>
              <a:off x="3025700" y="28127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37"/>
                  </a:moveTo>
                  <a:cubicBezTo>
                    <a:pt x="1" y="816"/>
                    <a:pt x="120" y="896"/>
                    <a:pt x="299" y="796"/>
                  </a:cubicBezTo>
                  <a:cubicBezTo>
                    <a:pt x="458" y="697"/>
                    <a:pt x="598" y="478"/>
                    <a:pt x="598" y="279"/>
                  </a:cubicBezTo>
                  <a:cubicBezTo>
                    <a:pt x="598" y="80"/>
                    <a:pt x="458" y="1"/>
                    <a:pt x="299" y="100"/>
                  </a:cubicBezTo>
                  <a:cubicBezTo>
                    <a:pt x="120" y="200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7"/>
            <p:cNvSpPr/>
            <p:nvPr/>
          </p:nvSpPr>
          <p:spPr>
            <a:xfrm>
              <a:off x="2948625" y="2857500"/>
              <a:ext cx="14950" cy="21900"/>
            </a:xfrm>
            <a:custGeom>
              <a:avLst/>
              <a:gdLst/>
              <a:ahLst/>
              <a:cxnLst/>
              <a:rect l="l" t="t" r="r" b="b"/>
              <a:pathLst>
                <a:path w="598" h="876" extrusionOk="0">
                  <a:moveTo>
                    <a:pt x="0" y="617"/>
                  </a:moveTo>
                  <a:cubicBezTo>
                    <a:pt x="0" y="816"/>
                    <a:pt x="140" y="875"/>
                    <a:pt x="299" y="796"/>
                  </a:cubicBezTo>
                  <a:cubicBezTo>
                    <a:pt x="458" y="696"/>
                    <a:pt x="597" y="458"/>
                    <a:pt x="597" y="259"/>
                  </a:cubicBezTo>
                  <a:cubicBezTo>
                    <a:pt x="597" y="80"/>
                    <a:pt x="458" y="0"/>
                    <a:pt x="299" y="99"/>
                  </a:cubicBezTo>
                  <a:cubicBezTo>
                    <a:pt x="120" y="17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7"/>
            <p:cNvSpPr/>
            <p:nvPr/>
          </p:nvSpPr>
          <p:spPr>
            <a:xfrm>
              <a:off x="2871550" y="2901750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17"/>
                  </a:moveTo>
                  <a:cubicBezTo>
                    <a:pt x="0" y="816"/>
                    <a:pt x="139" y="896"/>
                    <a:pt x="298" y="796"/>
                  </a:cubicBezTo>
                  <a:cubicBezTo>
                    <a:pt x="458" y="697"/>
                    <a:pt x="597" y="478"/>
                    <a:pt x="597" y="279"/>
                  </a:cubicBezTo>
                  <a:cubicBezTo>
                    <a:pt x="597" y="80"/>
                    <a:pt x="458" y="0"/>
                    <a:pt x="298" y="100"/>
                  </a:cubicBezTo>
                  <a:cubicBezTo>
                    <a:pt x="139" y="199"/>
                    <a:pt x="0" y="43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7"/>
            <p:cNvSpPr/>
            <p:nvPr/>
          </p:nvSpPr>
          <p:spPr>
            <a:xfrm>
              <a:off x="2794450" y="2946500"/>
              <a:ext cx="14950" cy="21925"/>
            </a:xfrm>
            <a:custGeom>
              <a:avLst/>
              <a:gdLst/>
              <a:ahLst/>
              <a:cxnLst/>
              <a:rect l="l" t="t" r="r" b="b"/>
              <a:pathLst>
                <a:path w="598" h="877" extrusionOk="0">
                  <a:moveTo>
                    <a:pt x="1" y="617"/>
                  </a:moveTo>
                  <a:cubicBezTo>
                    <a:pt x="1" y="797"/>
                    <a:pt x="140" y="876"/>
                    <a:pt x="299" y="797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60"/>
                    <a:pt x="458" y="1"/>
                    <a:pt x="299" y="80"/>
                  </a:cubicBezTo>
                  <a:cubicBezTo>
                    <a:pt x="140" y="180"/>
                    <a:pt x="1" y="419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7"/>
            <p:cNvSpPr/>
            <p:nvPr/>
          </p:nvSpPr>
          <p:spPr>
            <a:xfrm>
              <a:off x="3718475" y="2483500"/>
              <a:ext cx="15425" cy="21900"/>
            </a:xfrm>
            <a:custGeom>
              <a:avLst/>
              <a:gdLst/>
              <a:ahLst/>
              <a:cxnLst/>
              <a:rect l="l" t="t" r="r" b="b"/>
              <a:pathLst>
                <a:path w="617" h="876" extrusionOk="0">
                  <a:moveTo>
                    <a:pt x="0" y="617"/>
                  </a:moveTo>
                  <a:cubicBezTo>
                    <a:pt x="0" y="816"/>
                    <a:pt x="140" y="876"/>
                    <a:pt x="319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60"/>
                    <a:pt x="478" y="1"/>
                    <a:pt x="319" y="80"/>
                  </a:cubicBezTo>
                  <a:cubicBezTo>
                    <a:pt x="140" y="180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7"/>
            <p:cNvSpPr/>
            <p:nvPr/>
          </p:nvSpPr>
          <p:spPr>
            <a:xfrm>
              <a:off x="3641875" y="25277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20" y="895"/>
                    <a:pt x="299" y="796"/>
                  </a:cubicBezTo>
                  <a:cubicBezTo>
                    <a:pt x="458" y="696"/>
                    <a:pt x="598" y="458"/>
                    <a:pt x="598" y="279"/>
                  </a:cubicBezTo>
                  <a:cubicBezTo>
                    <a:pt x="598" y="80"/>
                    <a:pt x="458" y="0"/>
                    <a:pt x="299" y="100"/>
                  </a:cubicBezTo>
                  <a:cubicBezTo>
                    <a:pt x="120" y="199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7"/>
            <p:cNvSpPr/>
            <p:nvPr/>
          </p:nvSpPr>
          <p:spPr>
            <a:xfrm>
              <a:off x="3564800" y="25720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37"/>
                  </a:moveTo>
                  <a:cubicBezTo>
                    <a:pt x="0" y="816"/>
                    <a:pt x="140" y="896"/>
                    <a:pt x="299" y="796"/>
                  </a:cubicBezTo>
                  <a:cubicBezTo>
                    <a:pt x="458" y="717"/>
                    <a:pt x="597" y="478"/>
                    <a:pt x="597" y="279"/>
                  </a:cubicBezTo>
                  <a:cubicBezTo>
                    <a:pt x="597" y="80"/>
                    <a:pt x="458" y="1"/>
                    <a:pt x="299" y="100"/>
                  </a:cubicBezTo>
                  <a:cubicBezTo>
                    <a:pt x="140" y="200"/>
                    <a:pt x="0" y="438"/>
                    <a:pt x="0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7"/>
            <p:cNvSpPr/>
            <p:nvPr/>
          </p:nvSpPr>
          <p:spPr>
            <a:xfrm>
              <a:off x="3487725" y="2616775"/>
              <a:ext cx="14925" cy="22425"/>
            </a:xfrm>
            <a:custGeom>
              <a:avLst/>
              <a:gdLst/>
              <a:ahLst/>
              <a:cxnLst/>
              <a:rect l="l" t="t" r="r" b="b"/>
              <a:pathLst>
                <a:path w="597" h="897" extrusionOk="0">
                  <a:moveTo>
                    <a:pt x="0" y="618"/>
                  </a:moveTo>
                  <a:cubicBezTo>
                    <a:pt x="0" y="817"/>
                    <a:pt x="139" y="896"/>
                    <a:pt x="298" y="797"/>
                  </a:cubicBezTo>
                  <a:cubicBezTo>
                    <a:pt x="458" y="697"/>
                    <a:pt x="597" y="458"/>
                    <a:pt x="597" y="260"/>
                  </a:cubicBezTo>
                  <a:cubicBezTo>
                    <a:pt x="597" y="80"/>
                    <a:pt x="458" y="1"/>
                    <a:pt x="298" y="100"/>
                  </a:cubicBezTo>
                  <a:cubicBezTo>
                    <a:pt x="139" y="200"/>
                    <a:pt x="0" y="419"/>
                    <a:pt x="0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7"/>
            <p:cNvSpPr/>
            <p:nvPr/>
          </p:nvSpPr>
          <p:spPr>
            <a:xfrm>
              <a:off x="3410625" y="26610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37"/>
                  </a:moveTo>
                  <a:cubicBezTo>
                    <a:pt x="1" y="816"/>
                    <a:pt x="140" y="896"/>
                    <a:pt x="299" y="796"/>
                  </a:cubicBezTo>
                  <a:cubicBezTo>
                    <a:pt x="478" y="697"/>
                    <a:pt x="597" y="478"/>
                    <a:pt x="597" y="279"/>
                  </a:cubicBezTo>
                  <a:cubicBezTo>
                    <a:pt x="597" y="80"/>
                    <a:pt x="478" y="0"/>
                    <a:pt x="299" y="100"/>
                  </a:cubicBezTo>
                  <a:cubicBezTo>
                    <a:pt x="140" y="199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7"/>
            <p:cNvSpPr/>
            <p:nvPr/>
          </p:nvSpPr>
          <p:spPr>
            <a:xfrm>
              <a:off x="3333550" y="270580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40" y="896"/>
                    <a:pt x="299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80"/>
                    <a:pt x="478" y="1"/>
                    <a:pt x="299" y="100"/>
                  </a:cubicBezTo>
                  <a:cubicBezTo>
                    <a:pt x="140" y="180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7"/>
            <p:cNvSpPr/>
            <p:nvPr/>
          </p:nvSpPr>
          <p:spPr>
            <a:xfrm>
              <a:off x="3256450" y="27500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1" y="617"/>
                  </a:moveTo>
                  <a:cubicBezTo>
                    <a:pt x="1" y="816"/>
                    <a:pt x="140" y="895"/>
                    <a:pt x="299" y="796"/>
                  </a:cubicBezTo>
                  <a:cubicBezTo>
                    <a:pt x="478" y="696"/>
                    <a:pt x="618" y="458"/>
                    <a:pt x="618" y="279"/>
                  </a:cubicBezTo>
                  <a:cubicBezTo>
                    <a:pt x="618" y="80"/>
                    <a:pt x="478" y="0"/>
                    <a:pt x="299" y="100"/>
                  </a:cubicBezTo>
                  <a:cubicBezTo>
                    <a:pt x="140" y="199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7"/>
            <p:cNvSpPr/>
            <p:nvPr/>
          </p:nvSpPr>
          <p:spPr>
            <a:xfrm>
              <a:off x="3179375" y="2794825"/>
              <a:ext cx="15450" cy="21900"/>
            </a:xfrm>
            <a:custGeom>
              <a:avLst/>
              <a:gdLst/>
              <a:ahLst/>
              <a:cxnLst/>
              <a:rect l="l" t="t" r="r" b="b"/>
              <a:pathLst>
                <a:path w="618" h="876" extrusionOk="0">
                  <a:moveTo>
                    <a:pt x="1" y="617"/>
                  </a:moveTo>
                  <a:cubicBezTo>
                    <a:pt x="1" y="816"/>
                    <a:pt x="140" y="876"/>
                    <a:pt x="319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60"/>
                    <a:pt x="478" y="1"/>
                    <a:pt x="319" y="80"/>
                  </a:cubicBezTo>
                  <a:cubicBezTo>
                    <a:pt x="140" y="180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7"/>
            <p:cNvSpPr/>
            <p:nvPr/>
          </p:nvSpPr>
          <p:spPr>
            <a:xfrm>
              <a:off x="3102300" y="2839075"/>
              <a:ext cx="15425" cy="22425"/>
            </a:xfrm>
            <a:custGeom>
              <a:avLst/>
              <a:gdLst/>
              <a:ahLst/>
              <a:cxnLst/>
              <a:rect l="l" t="t" r="r" b="b"/>
              <a:pathLst>
                <a:path w="617" h="897" extrusionOk="0">
                  <a:moveTo>
                    <a:pt x="0" y="618"/>
                  </a:moveTo>
                  <a:cubicBezTo>
                    <a:pt x="0" y="817"/>
                    <a:pt x="139" y="896"/>
                    <a:pt x="318" y="797"/>
                  </a:cubicBezTo>
                  <a:cubicBezTo>
                    <a:pt x="478" y="697"/>
                    <a:pt x="617" y="459"/>
                    <a:pt x="617" y="260"/>
                  </a:cubicBezTo>
                  <a:cubicBezTo>
                    <a:pt x="617" y="81"/>
                    <a:pt x="478" y="1"/>
                    <a:pt x="318" y="100"/>
                  </a:cubicBezTo>
                  <a:cubicBezTo>
                    <a:pt x="139" y="200"/>
                    <a:pt x="0" y="419"/>
                    <a:pt x="0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7"/>
            <p:cNvSpPr/>
            <p:nvPr/>
          </p:nvSpPr>
          <p:spPr>
            <a:xfrm>
              <a:off x="3025700" y="28833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37"/>
                  </a:moveTo>
                  <a:cubicBezTo>
                    <a:pt x="1" y="816"/>
                    <a:pt x="120" y="896"/>
                    <a:pt x="299" y="796"/>
                  </a:cubicBezTo>
                  <a:cubicBezTo>
                    <a:pt x="458" y="697"/>
                    <a:pt x="598" y="478"/>
                    <a:pt x="598" y="279"/>
                  </a:cubicBezTo>
                  <a:cubicBezTo>
                    <a:pt x="598" y="80"/>
                    <a:pt x="458" y="0"/>
                    <a:pt x="299" y="100"/>
                  </a:cubicBezTo>
                  <a:cubicBezTo>
                    <a:pt x="120" y="199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7"/>
            <p:cNvSpPr/>
            <p:nvPr/>
          </p:nvSpPr>
          <p:spPr>
            <a:xfrm>
              <a:off x="2948625" y="29281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17"/>
                  </a:moveTo>
                  <a:cubicBezTo>
                    <a:pt x="0" y="816"/>
                    <a:pt x="140" y="896"/>
                    <a:pt x="299" y="796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80"/>
                    <a:pt x="458" y="1"/>
                    <a:pt x="299" y="100"/>
                  </a:cubicBezTo>
                  <a:cubicBezTo>
                    <a:pt x="120" y="200"/>
                    <a:pt x="0" y="419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7"/>
            <p:cNvSpPr/>
            <p:nvPr/>
          </p:nvSpPr>
          <p:spPr>
            <a:xfrm>
              <a:off x="2871550" y="2972375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17"/>
                  </a:moveTo>
                  <a:cubicBezTo>
                    <a:pt x="0" y="816"/>
                    <a:pt x="139" y="895"/>
                    <a:pt x="298" y="796"/>
                  </a:cubicBezTo>
                  <a:cubicBezTo>
                    <a:pt x="458" y="696"/>
                    <a:pt x="597" y="478"/>
                    <a:pt x="597" y="279"/>
                  </a:cubicBezTo>
                  <a:cubicBezTo>
                    <a:pt x="597" y="80"/>
                    <a:pt x="458" y="0"/>
                    <a:pt x="298" y="100"/>
                  </a:cubicBezTo>
                  <a:cubicBezTo>
                    <a:pt x="139" y="199"/>
                    <a:pt x="0" y="43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7"/>
            <p:cNvSpPr/>
            <p:nvPr/>
          </p:nvSpPr>
          <p:spPr>
            <a:xfrm>
              <a:off x="2794450" y="3017125"/>
              <a:ext cx="14950" cy="21900"/>
            </a:xfrm>
            <a:custGeom>
              <a:avLst/>
              <a:gdLst/>
              <a:ahLst/>
              <a:cxnLst/>
              <a:rect l="l" t="t" r="r" b="b"/>
              <a:pathLst>
                <a:path w="598" h="876" extrusionOk="0">
                  <a:moveTo>
                    <a:pt x="1" y="617"/>
                  </a:moveTo>
                  <a:cubicBezTo>
                    <a:pt x="1" y="816"/>
                    <a:pt x="140" y="876"/>
                    <a:pt x="299" y="796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60"/>
                    <a:pt x="458" y="1"/>
                    <a:pt x="299" y="80"/>
                  </a:cubicBezTo>
                  <a:cubicBezTo>
                    <a:pt x="140" y="180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7"/>
            <p:cNvSpPr/>
            <p:nvPr/>
          </p:nvSpPr>
          <p:spPr>
            <a:xfrm>
              <a:off x="3718475" y="2554125"/>
              <a:ext cx="15425" cy="21900"/>
            </a:xfrm>
            <a:custGeom>
              <a:avLst/>
              <a:gdLst/>
              <a:ahLst/>
              <a:cxnLst/>
              <a:rect l="l" t="t" r="r" b="b"/>
              <a:pathLst>
                <a:path w="617" h="876" extrusionOk="0">
                  <a:moveTo>
                    <a:pt x="0" y="617"/>
                  </a:moveTo>
                  <a:cubicBezTo>
                    <a:pt x="0" y="796"/>
                    <a:pt x="140" y="876"/>
                    <a:pt x="319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60"/>
                    <a:pt x="478" y="0"/>
                    <a:pt x="319" y="80"/>
                  </a:cubicBezTo>
                  <a:cubicBezTo>
                    <a:pt x="140" y="17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7"/>
            <p:cNvSpPr/>
            <p:nvPr/>
          </p:nvSpPr>
          <p:spPr>
            <a:xfrm>
              <a:off x="3641875" y="2598375"/>
              <a:ext cx="14950" cy="22425"/>
            </a:xfrm>
            <a:custGeom>
              <a:avLst/>
              <a:gdLst/>
              <a:ahLst/>
              <a:cxnLst/>
              <a:rect l="l" t="t" r="r" b="b"/>
              <a:pathLst>
                <a:path w="598" h="897" extrusionOk="0">
                  <a:moveTo>
                    <a:pt x="1" y="618"/>
                  </a:moveTo>
                  <a:cubicBezTo>
                    <a:pt x="1" y="816"/>
                    <a:pt x="120" y="896"/>
                    <a:pt x="299" y="797"/>
                  </a:cubicBezTo>
                  <a:cubicBezTo>
                    <a:pt x="458" y="697"/>
                    <a:pt x="598" y="458"/>
                    <a:pt x="598" y="279"/>
                  </a:cubicBezTo>
                  <a:cubicBezTo>
                    <a:pt x="598" y="80"/>
                    <a:pt x="458" y="1"/>
                    <a:pt x="299" y="100"/>
                  </a:cubicBezTo>
                  <a:cubicBezTo>
                    <a:pt x="120" y="200"/>
                    <a:pt x="1" y="439"/>
                    <a:pt x="1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7"/>
            <p:cNvSpPr/>
            <p:nvPr/>
          </p:nvSpPr>
          <p:spPr>
            <a:xfrm>
              <a:off x="3564800" y="26426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37"/>
                  </a:moveTo>
                  <a:cubicBezTo>
                    <a:pt x="0" y="816"/>
                    <a:pt x="140" y="896"/>
                    <a:pt x="299" y="796"/>
                  </a:cubicBezTo>
                  <a:cubicBezTo>
                    <a:pt x="458" y="716"/>
                    <a:pt x="597" y="478"/>
                    <a:pt x="597" y="279"/>
                  </a:cubicBezTo>
                  <a:cubicBezTo>
                    <a:pt x="597" y="80"/>
                    <a:pt x="458" y="0"/>
                    <a:pt x="299" y="100"/>
                  </a:cubicBezTo>
                  <a:cubicBezTo>
                    <a:pt x="140" y="199"/>
                    <a:pt x="0" y="438"/>
                    <a:pt x="0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7"/>
            <p:cNvSpPr/>
            <p:nvPr/>
          </p:nvSpPr>
          <p:spPr>
            <a:xfrm>
              <a:off x="3487725" y="2687400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17"/>
                  </a:moveTo>
                  <a:cubicBezTo>
                    <a:pt x="0" y="816"/>
                    <a:pt x="139" y="896"/>
                    <a:pt x="298" y="796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80"/>
                    <a:pt x="458" y="1"/>
                    <a:pt x="298" y="100"/>
                  </a:cubicBezTo>
                  <a:cubicBezTo>
                    <a:pt x="139" y="200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7"/>
            <p:cNvSpPr/>
            <p:nvPr/>
          </p:nvSpPr>
          <p:spPr>
            <a:xfrm>
              <a:off x="3410625" y="27316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37"/>
                  </a:moveTo>
                  <a:cubicBezTo>
                    <a:pt x="1" y="816"/>
                    <a:pt x="140" y="895"/>
                    <a:pt x="299" y="796"/>
                  </a:cubicBezTo>
                  <a:cubicBezTo>
                    <a:pt x="478" y="696"/>
                    <a:pt x="597" y="478"/>
                    <a:pt x="597" y="279"/>
                  </a:cubicBezTo>
                  <a:cubicBezTo>
                    <a:pt x="597" y="80"/>
                    <a:pt x="478" y="0"/>
                    <a:pt x="299" y="100"/>
                  </a:cubicBezTo>
                  <a:cubicBezTo>
                    <a:pt x="140" y="199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7"/>
            <p:cNvSpPr/>
            <p:nvPr/>
          </p:nvSpPr>
          <p:spPr>
            <a:xfrm>
              <a:off x="3333550" y="277642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40" y="896"/>
                    <a:pt x="299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80"/>
                    <a:pt x="478" y="0"/>
                    <a:pt x="299" y="100"/>
                  </a:cubicBezTo>
                  <a:cubicBezTo>
                    <a:pt x="140" y="180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7"/>
            <p:cNvSpPr/>
            <p:nvPr/>
          </p:nvSpPr>
          <p:spPr>
            <a:xfrm>
              <a:off x="3256450" y="2820675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1" y="618"/>
                  </a:moveTo>
                  <a:cubicBezTo>
                    <a:pt x="1" y="817"/>
                    <a:pt x="140" y="896"/>
                    <a:pt x="299" y="797"/>
                  </a:cubicBezTo>
                  <a:cubicBezTo>
                    <a:pt x="478" y="697"/>
                    <a:pt x="618" y="478"/>
                    <a:pt x="618" y="279"/>
                  </a:cubicBezTo>
                  <a:cubicBezTo>
                    <a:pt x="618" y="81"/>
                    <a:pt x="478" y="1"/>
                    <a:pt x="299" y="100"/>
                  </a:cubicBezTo>
                  <a:cubicBezTo>
                    <a:pt x="140" y="200"/>
                    <a:pt x="1" y="439"/>
                    <a:pt x="1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7"/>
            <p:cNvSpPr/>
            <p:nvPr/>
          </p:nvSpPr>
          <p:spPr>
            <a:xfrm>
              <a:off x="3179375" y="2865450"/>
              <a:ext cx="15450" cy="21900"/>
            </a:xfrm>
            <a:custGeom>
              <a:avLst/>
              <a:gdLst/>
              <a:ahLst/>
              <a:cxnLst/>
              <a:rect l="l" t="t" r="r" b="b"/>
              <a:pathLst>
                <a:path w="618" h="876" extrusionOk="0">
                  <a:moveTo>
                    <a:pt x="1" y="617"/>
                  </a:moveTo>
                  <a:cubicBezTo>
                    <a:pt x="1" y="816"/>
                    <a:pt x="140" y="876"/>
                    <a:pt x="319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60"/>
                    <a:pt x="478" y="0"/>
                    <a:pt x="319" y="80"/>
                  </a:cubicBezTo>
                  <a:cubicBezTo>
                    <a:pt x="140" y="179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7"/>
            <p:cNvSpPr/>
            <p:nvPr/>
          </p:nvSpPr>
          <p:spPr>
            <a:xfrm>
              <a:off x="3102300" y="290970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39" y="896"/>
                    <a:pt x="318" y="796"/>
                  </a:cubicBezTo>
                  <a:cubicBezTo>
                    <a:pt x="478" y="697"/>
                    <a:pt x="617" y="458"/>
                    <a:pt x="617" y="279"/>
                  </a:cubicBezTo>
                  <a:cubicBezTo>
                    <a:pt x="617" y="80"/>
                    <a:pt x="478" y="1"/>
                    <a:pt x="318" y="100"/>
                  </a:cubicBezTo>
                  <a:cubicBezTo>
                    <a:pt x="139" y="200"/>
                    <a:pt x="0" y="43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7"/>
            <p:cNvSpPr/>
            <p:nvPr/>
          </p:nvSpPr>
          <p:spPr>
            <a:xfrm>
              <a:off x="3025700" y="29539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37"/>
                  </a:moveTo>
                  <a:cubicBezTo>
                    <a:pt x="1" y="816"/>
                    <a:pt x="120" y="895"/>
                    <a:pt x="299" y="796"/>
                  </a:cubicBezTo>
                  <a:cubicBezTo>
                    <a:pt x="458" y="716"/>
                    <a:pt x="598" y="478"/>
                    <a:pt x="598" y="279"/>
                  </a:cubicBezTo>
                  <a:cubicBezTo>
                    <a:pt x="598" y="80"/>
                    <a:pt x="458" y="0"/>
                    <a:pt x="299" y="100"/>
                  </a:cubicBezTo>
                  <a:cubicBezTo>
                    <a:pt x="120" y="199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7"/>
            <p:cNvSpPr/>
            <p:nvPr/>
          </p:nvSpPr>
          <p:spPr>
            <a:xfrm>
              <a:off x="2948625" y="29987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17"/>
                  </a:moveTo>
                  <a:cubicBezTo>
                    <a:pt x="0" y="816"/>
                    <a:pt x="140" y="896"/>
                    <a:pt x="299" y="796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80"/>
                    <a:pt x="458" y="1"/>
                    <a:pt x="299" y="100"/>
                  </a:cubicBezTo>
                  <a:cubicBezTo>
                    <a:pt x="120" y="19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7"/>
            <p:cNvSpPr/>
            <p:nvPr/>
          </p:nvSpPr>
          <p:spPr>
            <a:xfrm>
              <a:off x="2871550" y="3042975"/>
              <a:ext cx="14925" cy="22425"/>
            </a:xfrm>
            <a:custGeom>
              <a:avLst/>
              <a:gdLst/>
              <a:ahLst/>
              <a:cxnLst/>
              <a:rect l="l" t="t" r="r" b="b"/>
              <a:pathLst>
                <a:path w="597" h="897" extrusionOk="0">
                  <a:moveTo>
                    <a:pt x="0" y="618"/>
                  </a:moveTo>
                  <a:cubicBezTo>
                    <a:pt x="0" y="817"/>
                    <a:pt x="139" y="896"/>
                    <a:pt x="298" y="797"/>
                  </a:cubicBezTo>
                  <a:cubicBezTo>
                    <a:pt x="458" y="697"/>
                    <a:pt x="597" y="478"/>
                    <a:pt x="597" y="279"/>
                  </a:cubicBezTo>
                  <a:cubicBezTo>
                    <a:pt x="597" y="81"/>
                    <a:pt x="458" y="1"/>
                    <a:pt x="298" y="100"/>
                  </a:cubicBezTo>
                  <a:cubicBezTo>
                    <a:pt x="139" y="200"/>
                    <a:pt x="0" y="439"/>
                    <a:pt x="0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7"/>
            <p:cNvSpPr/>
            <p:nvPr/>
          </p:nvSpPr>
          <p:spPr>
            <a:xfrm>
              <a:off x="2794450" y="30877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40" y="896"/>
                    <a:pt x="299" y="796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80"/>
                    <a:pt x="458" y="0"/>
                    <a:pt x="299" y="100"/>
                  </a:cubicBezTo>
                  <a:cubicBezTo>
                    <a:pt x="140" y="179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7"/>
            <p:cNvSpPr/>
            <p:nvPr/>
          </p:nvSpPr>
          <p:spPr>
            <a:xfrm>
              <a:off x="3718475" y="2624750"/>
              <a:ext cx="15425" cy="21900"/>
            </a:xfrm>
            <a:custGeom>
              <a:avLst/>
              <a:gdLst/>
              <a:ahLst/>
              <a:cxnLst/>
              <a:rect l="l" t="t" r="r" b="b"/>
              <a:pathLst>
                <a:path w="617" h="876" extrusionOk="0">
                  <a:moveTo>
                    <a:pt x="0" y="617"/>
                  </a:moveTo>
                  <a:cubicBezTo>
                    <a:pt x="0" y="816"/>
                    <a:pt x="140" y="875"/>
                    <a:pt x="319" y="796"/>
                  </a:cubicBezTo>
                  <a:cubicBezTo>
                    <a:pt x="478" y="696"/>
                    <a:pt x="617" y="458"/>
                    <a:pt x="617" y="259"/>
                  </a:cubicBezTo>
                  <a:cubicBezTo>
                    <a:pt x="617" y="80"/>
                    <a:pt x="478" y="0"/>
                    <a:pt x="319" y="100"/>
                  </a:cubicBezTo>
                  <a:cubicBezTo>
                    <a:pt x="140" y="17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7"/>
            <p:cNvSpPr/>
            <p:nvPr/>
          </p:nvSpPr>
          <p:spPr>
            <a:xfrm>
              <a:off x="3641875" y="26690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20" y="896"/>
                    <a:pt x="299" y="796"/>
                  </a:cubicBezTo>
                  <a:cubicBezTo>
                    <a:pt x="458" y="697"/>
                    <a:pt x="598" y="458"/>
                    <a:pt x="598" y="279"/>
                  </a:cubicBezTo>
                  <a:cubicBezTo>
                    <a:pt x="598" y="80"/>
                    <a:pt x="458" y="1"/>
                    <a:pt x="299" y="100"/>
                  </a:cubicBezTo>
                  <a:cubicBezTo>
                    <a:pt x="120" y="200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7"/>
            <p:cNvSpPr/>
            <p:nvPr/>
          </p:nvSpPr>
          <p:spPr>
            <a:xfrm>
              <a:off x="3564800" y="27132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37"/>
                  </a:moveTo>
                  <a:cubicBezTo>
                    <a:pt x="0" y="816"/>
                    <a:pt x="140" y="895"/>
                    <a:pt x="299" y="796"/>
                  </a:cubicBezTo>
                  <a:cubicBezTo>
                    <a:pt x="458" y="716"/>
                    <a:pt x="597" y="478"/>
                    <a:pt x="597" y="279"/>
                  </a:cubicBezTo>
                  <a:cubicBezTo>
                    <a:pt x="597" y="80"/>
                    <a:pt x="458" y="0"/>
                    <a:pt x="299" y="100"/>
                  </a:cubicBezTo>
                  <a:cubicBezTo>
                    <a:pt x="140" y="199"/>
                    <a:pt x="0" y="438"/>
                    <a:pt x="0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7"/>
            <p:cNvSpPr/>
            <p:nvPr/>
          </p:nvSpPr>
          <p:spPr>
            <a:xfrm>
              <a:off x="3487725" y="2758025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17"/>
                  </a:moveTo>
                  <a:cubicBezTo>
                    <a:pt x="0" y="816"/>
                    <a:pt x="139" y="896"/>
                    <a:pt x="298" y="796"/>
                  </a:cubicBezTo>
                  <a:cubicBezTo>
                    <a:pt x="458" y="697"/>
                    <a:pt x="597" y="458"/>
                    <a:pt x="597" y="279"/>
                  </a:cubicBezTo>
                  <a:cubicBezTo>
                    <a:pt x="597" y="80"/>
                    <a:pt x="458" y="0"/>
                    <a:pt x="298" y="100"/>
                  </a:cubicBezTo>
                  <a:cubicBezTo>
                    <a:pt x="139" y="19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7"/>
            <p:cNvSpPr/>
            <p:nvPr/>
          </p:nvSpPr>
          <p:spPr>
            <a:xfrm>
              <a:off x="3410625" y="2802275"/>
              <a:ext cx="14950" cy="22425"/>
            </a:xfrm>
            <a:custGeom>
              <a:avLst/>
              <a:gdLst/>
              <a:ahLst/>
              <a:cxnLst/>
              <a:rect l="l" t="t" r="r" b="b"/>
              <a:pathLst>
                <a:path w="598" h="897" extrusionOk="0">
                  <a:moveTo>
                    <a:pt x="1" y="637"/>
                  </a:moveTo>
                  <a:cubicBezTo>
                    <a:pt x="1" y="817"/>
                    <a:pt x="140" y="896"/>
                    <a:pt x="299" y="797"/>
                  </a:cubicBezTo>
                  <a:cubicBezTo>
                    <a:pt x="478" y="697"/>
                    <a:pt x="597" y="478"/>
                    <a:pt x="597" y="279"/>
                  </a:cubicBezTo>
                  <a:cubicBezTo>
                    <a:pt x="597" y="80"/>
                    <a:pt x="478" y="1"/>
                    <a:pt x="299" y="100"/>
                  </a:cubicBezTo>
                  <a:cubicBezTo>
                    <a:pt x="140" y="200"/>
                    <a:pt x="1" y="439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7"/>
            <p:cNvSpPr/>
            <p:nvPr/>
          </p:nvSpPr>
          <p:spPr>
            <a:xfrm>
              <a:off x="3333550" y="2847050"/>
              <a:ext cx="15425" cy="21900"/>
            </a:xfrm>
            <a:custGeom>
              <a:avLst/>
              <a:gdLst/>
              <a:ahLst/>
              <a:cxnLst/>
              <a:rect l="l" t="t" r="r" b="b"/>
              <a:pathLst>
                <a:path w="617" h="876" extrusionOk="0">
                  <a:moveTo>
                    <a:pt x="0" y="617"/>
                  </a:moveTo>
                  <a:cubicBezTo>
                    <a:pt x="0" y="816"/>
                    <a:pt x="140" y="876"/>
                    <a:pt x="299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80"/>
                    <a:pt x="478" y="0"/>
                    <a:pt x="299" y="100"/>
                  </a:cubicBezTo>
                  <a:cubicBezTo>
                    <a:pt x="140" y="17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7"/>
            <p:cNvSpPr/>
            <p:nvPr/>
          </p:nvSpPr>
          <p:spPr>
            <a:xfrm>
              <a:off x="3256450" y="28913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1" y="617"/>
                  </a:moveTo>
                  <a:cubicBezTo>
                    <a:pt x="1" y="816"/>
                    <a:pt x="140" y="896"/>
                    <a:pt x="299" y="796"/>
                  </a:cubicBezTo>
                  <a:cubicBezTo>
                    <a:pt x="478" y="697"/>
                    <a:pt x="618" y="478"/>
                    <a:pt x="618" y="279"/>
                  </a:cubicBezTo>
                  <a:cubicBezTo>
                    <a:pt x="618" y="80"/>
                    <a:pt x="478" y="1"/>
                    <a:pt x="299" y="100"/>
                  </a:cubicBezTo>
                  <a:cubicBezTo>
                    <a:pt x="140" y="200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7"/>
            <p:cNvSpPr/>
            <p:nvPr/>
          </p:nvSpPr>
          <p:spPr>
            <a:xfrm>
              <a:off x="3179375" y="2936075"/>
              <a:ext cx="15450" cy="21900"/>
            </a:xfrm>
            <a:custGeom>
              <a:avLst/>
              <a:gdLst/>
              <a:ahLst/>
              <a:cxnLst/>
              <a:rect l="l" t="t" r="r" b="b"/>
              <a:pathLst>
                <a:path w="618" h="876" extrusionOk="0">
                  <a:moveTo>
                    <a:pt x="1" y="617"/>
                  </a:moveTo>
                  <a:cubicBezTo>
                    <a:pt x="1" y="796"/>
                    <a:pt x="140" y="875"/>
                    <a:pt x="319" y="796"/>
                  </a:cubicBezTo>
                  <a:cubicBezTo>
                    <a:pt x="478" y="696"/>
                    <a:pt x="617" y="458"/>
                    <a:pt x="617" y="259"/>
                  </a:cubicBezTo>
                  <a:cubicBezTo>
                    <a:pt x="617" y="60"/>
                    <a:pt x="478" y="0"/>
                    <a:pt x="319" y="80"/>
                  </a:cubicBezTo>
                  <a:cubicBezTo>
                    <a:pt x="140" y="179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7"/>
            <p:cNvSpPr/>
            <p:nvPr/>
          </p:nvSpPr>
          <p:spPr>
            <a:xfrm>
              <a:off x="3102300" y="298032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39" y="896"/>
                    <a:pt x="318" y="796"/>
                  </a:cubicBezTo>
                  <a:cubicBezTo>
                    <a:pt x="478" y="697"/>
                    <a:pt x="617" y="458"/>
                    <a:pt x="617" y="279"/>
                  </a:cubicBezTo>
                  <a:cubicBezTo>
                    <a:pt x="617" y="80"/>
                    <a:pt x="478" y="1"/>
                    <a:pt x="318" y="100"/>
                  </a:cubicBezTo>
                  <a:cubicBezTo>
                    <a:pt x="139" y="199"/>
                    <a:pt x="0" y="43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7"/>
            <p:cNvSpPr/>
            <p:nvPr/>
          </p:nvSpPr>
          <p:spPr>
            <a:xfrm>
              <a:off x="3025700" y="3024575"/>
              <a:ext cx="14950" cy="22425"/>
            </a:xfrm>
            <a:custGeom>
              <a:avLst/>
              <a:gdLst/>
              <a:ahLst/>
              <a:cxnLst/>
              <a:rect l="l" t="t" r="r" b="b"/>
              <a:pathLst>
                <a:path w="598" h="897" extrusionOk="0">
                  <a:moveTo>
                    <a:pt x="1" y="638"/>
                  </a:moveTo>
                  <a:cubicBezTo>
                    <a:pt x="1" y="817"/>
                    <a:pt x="120" y="896"/>
                    <a:pt x="299" y="797"/>
                  </a:cubicBezTo>
                  <a:cubicBezTo>
                    <a:pt x="458" y="717"/>
                    <a:pt x="598" y="478"/>
                    <a:pt x="598" y="279"/>
                  </a:cubicBezTo>
                  <a:cubicBezTo>
                    <a:pt x="598" y="81"/>
                    <a:pt x="458" y="1"/>
                    <a:pt x="299" y="100"/>
                  </a:cubicBezTo>
                  <a:cubicBezTo>
                    <a:pt x="120" y="200"/>
                    <a:pt x="1" y="439"/>
                    <a:pt x="1" y="63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7"/>
            <p:cNvSpPr/>
            <p:nvPr/>
          </p:nvSpPr>
          <p:spPr>
            <a:xfrm>
              <a:off x="2948625" y="30693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17"/>
                  </a:moveTo>
                  <a:cubicBezTo>
                    <a:pt x="0" y="816"/>
                    <a:pt x="140" y="895"/>
                    <a:pt x="299" y="796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80"/>
                    <a:pt x="458" y="0"/>
                    <a:pt x="299" y="100"/>
                  </a:cubicBezTo>
                  <a:cubicBezTo>
                    <a:pt x="120" y="19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7"/>
            <p:cNvSpPr/>
            <p:nvPr/>
          </p:nvSpPr>
          <p:spPr>
            <a:xfrm>
              <a:off x="2871550" y="3113600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37"/>
                  </a:moveTo>
                  <a:cubicBezTo>
                    <a:pt x="0" y="816"/>
                    <a:pt x="139" y="896"/>
                    <a:pt x="298" y="796"/>
                  </a:cubicBezTo>
                  <a:cubicBezTo>
                    <a:pt x="458" y="697"/>
                    <a:pt x="597" y="478"/>
                    <a:pt x="597" y="279"/>
                  </a:cubicBezTo>
                  <a:cubicBezTo>
                    <a:pt x="597" y="80"/>
                    <a:pt x="458" y="1"/>
                    <a:pt x="298" y="100"/>
                  </a:cubicBezTo>
                  <a:cubicBezTo>
                    <a:pt x="139" y="200"/>
                    <a:pt x="0" y="438"/>
                    <a:pt x="0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7"/>
            <p:cNvSpPr/>
            <p:nvPr/>
          </p:nvSpPr>
          <p:spPr>
            <a:xfrm>
              <a:off x="2794450" y="31583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40" y="895"/>
                    <a:pt x="299" y="796"/>
                  </a:cubicBezTo>
                  <a:cubicBezTo>
                    <a:pt x="458" y="696"/>
                    <a:pt x="597" y="458"/>
                    <a:pt x="597" y="259"/>
                  </a:cubicBezTo>
                  <a:cubicBezTo>
                    <a:pt x="597" y="80"/>
                    <a:pt x="458" y="0"/>
                    <a:pt x="299" y="100"/>
                  </a:cubicBezTo>
                  <a:cubicBezTo>
                    <a:pt x="140" y="179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7"/>
            <p:cNvSpPr/>
            <p:nvPr/>
          </p:nvSpPr>
          <p:spPr>
            <a:xfrm>
              <a:off x="3718475" y="2695350"/>
              <a:ext cx="15425" cy="22425"/>
            </a:xfrm>
            <a:custGeom>
              <a:avLst/>
              <a:gdLst/>
              <a:ahLst/>
              <a:cxnLst/>
              <a:rect l="l" t="t" r="r" b="b"/>
              <a:pathLst>
                <a:path w="617" h="897" extrusionOk="0">
                  <a:moveTo>
                    <a:pt x="0" y="618"/>
                  </a:moveTo>
                  <a:cubicBezTo>
                    <a:pt x="0" y="817"/>
                    <a:pt x="140" y="896"/>
                    <a:pt x="319" y="797"/>
                  </a:cubicBezTo>
                  <a:cubicBezTo>
                    <a:pt x="478" y="697"/>
                    <a:pt x="617" y="459"/>
                    <a:pt x="617" y="260"/>
                  </a:cubicBezTo>
                  <a:cubicBezTo>
                    <a:pt x="617" y="81"/>
                    <a:pt x="478" y="1"/>
                    <a:pt x="319" y="100"/>
                  </a:cubicBezTo>
                  <a:cubicBezTo>
                    <a:pt x="140" y="180"/>
                    <a:pt x="0" y="419"/>
                    <a:pt x="0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7"/>
            <p:cNvSpPr/>
            <p:nvPr/>
          </p:nvSpPr>
          <p:spPr>
            <a:xfrm>
              <a:off x="3641875" y="27396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20" y="896"/>
                    <a:pt x="299" y="796"/>
                  </a:cubicBezTo>
                  <a:cubicBezTo>
                    <a:pt x="458" y="697"/>
                    <a:pt x="598" y="458"/>
                    <a:pt x="598" y="279"/>
                  </a:cubicBezTo>
                  <a:cubicBezTo>
                    <a:pt x="598" y="80"/>
                    <a:pt x="458" y="0"/>
                    <a:pt x="299" y="100"/>
                  </a:cubicBezTo>
                  <a:cubicBezTo>
                    <a:pt x="120" y="199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7"/>
            <p:cNvSpPr/>
            <p:nvPr/>
          </p:nvSpPr>
          <p:spPr>
            <a:xfrm>
              <a:off x="3564800" y="2783875"/>
              <a:ext cx="14950" cy="22425"/>
            </a:xfrm>
            <a:custGeom>
              <a:avLst/>
              <a:gdLst/>
              <a:ahLst/>
              <a:cxnLst/>
              <a:rect l="l" t="t" r="r" b="b"/>
              <a:pathLst>
                <a:path w="598" h="897" extrusionOk="0">
                  <a:moveTo>
                    <a:pt x="0" y="637"/>
                  </a:moveTo>
                  <a:cubicBezTo>
                    <a:pt x="0" y="816"/>
                    <a:pt x="140" y="896"/>
                    <a:pt x="299" y="797"/>
                  </a:cubicBezTo>
                  <a:cubicBezTo>
                    <a:pt x="458" y="717"/>
                    <a:pt x="597" y="478"/>
                    <a:pt x="597" y="279"/>
                  </a:cubicBezTo>
                  <a:cubicBezTo>
                    <a:pt x="597" y="80"/>
                    <a:pt x="458" y="1"/>
                    <a:pt x="299" y="100"/>
                  </a:cubicBezTo>
                  <a:cubicBezTo>
                    <a:pt x="140" y="200"/>
                    <a:pt x="0" y="439"/>
                    <a:pt x="0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7"/>
            <p:cNvSpPr/>
            <p:nvPr/>
          </p:nvSpPr>
          <p:spPr>
            <a:xfrm>
              <a:off x="3487725" y="2828650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17"/>
                  </a:moveTo>
                  <a:cubicBezTo>
                    <a:pt x="0" y="816"/>
                    <a:pt x="139" y="895"/>
                    <a:pt x="298" y="796"/>
                  </a:cubicBezTo>
                  <a:cubicBezTo>
                    <a:pt x="458" y="696"/>
                    <a:pt x="597" y="458"/>
                    <a:pt x="597" y="259"/>
                  </a:cubicBezTo>
                  <a:cubicBezTo>
                    <a:pt x="597" y="80"/>
                    <a:pt x="458" y="0"/>
                    <a:pt x="298" y="100"/>
                  </a:cubicBezTo>
                  <a:cubicBezTo>
                    <a:pt x="139" y="19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7"/>
            <p:cNvSpPr/>
            <p:nvPr/>
          </p:nvSpPr>
          <p:spPr>
            <a:xfrm>
              <a:off x="3410625" y="28729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37"/>
                  </a:moveTo>
                  <a:cubicBezTo>
                    <a:pt x="1" y="816"/>
                    <a:pt x="140" y="896"/>
                    <a:pt x="299" y="796"/>
                  </a:cubicBezTo>
                  <a:cubicBezTo>
                    <a:pt x="478" y="697"/>
                    <a:pt x="597" y="478"/>
                    <a:pt x="597" y="279"/>
                  </a:cubicBezTo>
                  <a:cubicBezTo>
                    <a:pt x="597" y="80"/>
                    <a:pt x="478" y="1"/>
                    <a:pt x="299" y="100"/>
                  </a:cubicBezTo>
                  <a:cubicBezTo>
                    <a:pt x="140" y="200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7"/>
            <p:cNvSpPr/>
            <p:nvPr/>
          </p:nvSpPr>
          <p:spPr>
            <a:xfrm>
              <a:off x="3333550" y="291767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40" y="895"/>
                    <a:pt x="299" y="796"/>
                  </a:cubicBezTo>
                  <a:cubicBezTo>
                    <a:pt x="478" y="696"/>
                    <a:pt x="617" y="458"/>
                    <a:pt x="617" y="259"/>
                  </a:cubicBezTo>
                  <a:cubicBezTo>
                    <a:pt x="617" y="80"/>
                    <a:pt x="478" y="0"/>
                    <a:pt x="299" y="99"/>
                  </a:cubicBezTo>
                  <a:cubicBezTo>
                    <a:pt x="140" y="19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7"/>
            <p:cNvSpPr/>
            <p:nvPr/>
          </p:nvSpPr>
          <p:spPr>
            <a:xfrm>
              <a:off x="3256450" y="29619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1" y="617"/>
                  </a:moveTo>
                  <a:cubicBezTo>
                    <a:pt x="1" y="816"/>
                    <a:pt x="140" y="896"/>
                    <a:pt x="299" y="796"/>
                  </a:cubicBezTo>
                  <a:cubicBezTo>
                    <a:pt x="478" y="697"/>
                    <a:pt x="618" y="478"/>
                    <a:pt x="618" y="279"/>
                  </a:cubicBezTo>
                  <a:cubicBezTo>
                    <a:pt x="618" y="80"/>
                    <a:pt x="478" y="0"/>
                    <a:pt x="299" y="100"/>
                  </a:cubicBezTo>
                  <a:cubicBezTo>
                    <a:pt x="140" y="199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7"/>
            <p:cNvSpPr/>
            <p:nvPr/>
          </p:nvSpPr>
          <p:spPr>
            <a:xfrm>
              <a:off x="3179375" y="3006675"/>
              <a:ext cx="15450" cy="21925"/>
            </a:xfrm>
            <a:custGeom>
              <a:avLst/>
              <a:gdLst/>
              <a:ahLst/>
              <a:cxnLst/>
              <a:rect l="l" t="t" r="r" b="b"/>
              <a:pathLst>
                <a:path w="618" h="877" extrusionOk="0">
                  <a:moveTo>
                    <a:pt x="1" y="617"/>
                  </a:moveTo>
                  <a:cubicBezTo>
                    <a:pt x="1" y="816"/>
                    <a:pt x="140" y="876"/>
                    <a:pt x="319" y="797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61"/>
                    <a:pt x="478" y="1"/>
                    <a:pt x="319" y="80"/>
                  </a:cubicBezTo>
                  <a:cubicBezTo>
                    <a:pt x="140" y="180"/>
                    <a:pt x="1" y="419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7"/>
            <p:cNvSpPr/>
            <p:nvPr/>
          </p:nvSpPr>
          <p:spPr>
            <a:xfrm>
              <a:off x="3102300" y="305095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39" y="895"/>
                    <a:pt x="318" y="796"/>
                  </a:cubicBezTo>
                  <a:cubicBezTo>
                    <a:pt x="478" y="697"/>
                    <a:pt x="617" y="458"/>
                    <a:pt x="617" y="279"/>
                  </a:cubicBezTo>
                  <a:cubicBezTo>
                    <a:pt x="617" y="80"/>
                    <a:pt x="478" y="0"/>
                    <a:pt x="318" y="100"/>
                  </a:cubicBezTo>
                  <a:cubicBezTo>
                    <a:pt x="139" y="199"/>
                    <a:pt x="0" y="43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7"/>
            <p:cNvSpPr/>
            <p:nvPr/>
          </p:nvSpPr>
          <p:spPr>
            <a:xfrm>
              <a:off x="3025700" y="30952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37"/>
                  </a:moveTo>
                  <a:cubicBezTo>
                    <a:pt x="1" y="816"/>
                    <a:pt x="120" y="896"/>
                    <a:pt x="299" y="796"/>
                  </a:cubicBezTo>
                  <a:cubicBezTo>
                    <a:pt x="458" y="717"/>
                    <a:pt x="598" y="478"/>
                    <a:pt x="598" y="279"/>
                  </a:cubicBezTo>
                  <a:cubicBezTo>
                    <a:pt x="598" y="80"/>
                    <a:pt x="458" y="1"/>
                    <a:pt x="299" y="100"/>
                  </a:cubicBezTo>
                  <a:cubicBezTo>
                    <a:pt x="120" y="200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7"/>
            <p:cNvSpPr/>
            <p:nvPr/>
          </p:nvSpPr>
          <p:spPr>
            <a:xfrm>
              <a:off x="2948625" y="31399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17"/>
                  </a:moveTo>
                  <a:cubicBezTo>
                    <a:pt x="0" y="816"/>
                    <a:pt x="140" y="895"/>
                    <a:pt x="299" y="796"/>
                  </a:cubicBezTo>
                  <a:cubicBezTo>
                    <a:pt x="458" y="696"/>
                    <a:pt x="597" y="458"/>
                    <a:pt x="597" y="259"/>
                  </a:cubicBezTo>
                  <a:cubicBezTo>
                    <a:pt x="597" y="80"/>
                    <a:pt x="458" y="0"/>
                    <a:pt x="299" y="100"/>
                  </a:cubicBezTo>
                  <a:cubicBezTo>
                    <a:pt x="120" y="19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7"/>
            <p:cNvSpPr/>
            <p:nvPr/>
          </p:nvSpPr>
          <p:spPr>
            <a:xfrm>
              <a:off x="2871550" y="3184225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37"/>
                  </a:moveTo>
                  <a:cubicBezTo>
                    <a:pt x="0" y="816"/>
                    <a:pt x="139" y="896"/>
                    <a:pt x="298" y="796"/>
                  </a:cubicBezTo>
                  <a:cubicBezTo>
                    <a:pt x="458" y="697"/>
                    <a:pt x="597" y="478"/>
                    <a:pt x="597" y="279"/>
                  </a:cubicBezTo>
                  <a:cubicBezTo>
                    <a:pt x="597" y="80"/>
                    <a:pt x="458" y="1"/>
                    <a:pt x="298" y="100"/>
                  </a:cubicBezTo>
                  <a:cubicBezTo>
                    <a:pt x="139" y="199"/>
                    <a:pt x="0" y="438"/>
                    <a:pt x="0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7"/>
            <p:cNvSpPr/>
            <p:nvPr/>
          </p:nvSpPr>
          <p:spPr>
            <a:xfrm>
              <a:off x="2794450" y="3228975"/>
              <a:ext cx="14950" cy="21925"/>
            </a:xfrm>
            <a:custGeom>
              <a:avLst/>
              <a:gdLst/>
              <a:ahLst/>
              <a:cxnLst/>
              <a:rect l="l" t="t" r="r" b="b"/>
              <a:pathLst>
                <a:path w="598" h="877" extrusionOk="0">
                  <a:moveTo>
                    <a:pt x="1" y="618"/>
                  </a:moveTo>
                  <a:cubicBezTo>
                    <a:pt x="1" y="816"/>
                    <a:pt x="140" y="876"/>
                    <a:pt x="299" y="797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80"/>
                    <a:pt x="458" y="1"/>
                    <a:pt x="299" y="80"/>
                  </a:cubicBezTo>
                  <a:cubicBezTo>
                    <a:pt x="140" y="180"/>
                    <a:pt x="1" y="419"/>
                    <a:pt x="1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7"/>
            <p:cNvSpPr/>
            <p:nvPr/>
          </p:nvSpPr>
          <p:spPr>
            <a:xfrm>
              <a:off x="3718475" y="276597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40" y="896"/>
                    <a:pt x="319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60"/>
                    <a:pt x="478" y="1"/>
                    <a:pt x="319" y="100"/>
                  </a:cubicBezTo>
                  <a:cubicBezTo>
                    <a:pt x="140" y="180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7"/>
            <p:cNvSpPr/>
            <p:nvPr/>
          </p:nvSpPr>
          <p:spPr>
            <a:xfrm>
              <a:off x="3641875" y="28102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20" y="895"/>
                    <a:pt x="299" y="796"/>
                  </a:cubicBezTo>
                  <a:cubicBezTo>
                    <a:pt x="458" y="696"/>
                    <a:pt x="598" y="458"/>
                    <a:pt x="598" y="279"/>
                  </a:cubicBezTo>
                  <a:cubicBezTo>
                    <a:pt x="598" y="80"/>
                    <a:pt x="458" y="0"/>
                    <a:pt x="299" y="100"/>
                  </a:cubicBezTo>
                  <a:cubicBezTo>
                    <a:pt x="120" y="199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7"/>
            <p:cNvSpPr/>
            <p:nvPr/>
          </p:nvSpPr>
          <p:spPr>
            <a:xfrm>
              <a:off x="3564800" y="2855000"/>
              <a:ext cx="14950" cy="21900"/>
            </a:xfrm>
            <a:custGeom>
              <a:avLst/>
              <a:gdLst/>
              <a:ahLst/>
              <a:cxnLst/>
              <a:rect l="l" t="t" r="r" b="b"/>
              <a:pathLst>
                <a:path w="598" h="876" extrusionOk="0">
                  <a:moveTo>
                    <a:pt x="0" y="617"/>
                  </a:moveTo>
                  <a:cubicBezTo>
                    <a:pt x="0" y="816"/>
                    <a:pt x="140" y="876"/>
                    <a:pt x="299" y="796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60"/>
                    <a:pt x="458" y="1"/>
                    <a:pt x="299" y="80"/>
                  </a:cubicBezTo>
                  <a:cubicBezTo>
                    <a:pt x="140" y="180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7"/>
            <p:cNvSpPr/>
            <p:nvPr/>
          </p:nvSpPr>
          <p:spPr>
            <a:xfrm>
              <a:off x="3487725" y="2899250"/>
              <a:ext cx="14925" cy="22425"/>
            </a:xfrm>
            <a:custGeom>
              <a:avLst/>
              <a:gdLst/>
              <a:ahLst/>
              <a:cxnLst/>
              <a:rect l="l" t="t" r="r" b="b"/>
              <a:pathLst>
                <a:path w="597" h="897" extrusionOk="0">
                  <a:moveTo>
                    <a:pt x="0" y="618"/>
                  </a:moveTo>
                  <a:cubicBezTo>
                    <a:pt x="0" y="817"/>
                    <a:pt x="139" y="896"/>
                    <a:pt x="298" y="797"/>
                  </a:cubicBezTo>
                  <a:cubicBezTo>
                    <a:pt x="458" y="697"/>
                    <a:pt x="597" y="459"/>
                    <a:pt x="597" y="279"/>
                  </a:cubicBezTo>
                  <a:cubicBezTo>
                    <a:pt x="597" y="81"/>
                    <a:pt x="458" y="1"/>
                    <a:pt x="298" y="100"/>
                  </a:cubicBezTo>
                  <a:cubicBezTo>
                    <a:pt x="139" y="200"/>
                    <a:pt x="0" y="419"/>
                    <a:pt x="0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7"/>
            <p:cNvSpPr/>
            <p:nvPr/>
          </p:nvSpPr>
          <p:spPr>
            <a:xfrm>
              <a:off x="3410625" y="29435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37"/>
                  </a:moveTo>
                  <a:cubicBezTo>
                    <a:pt x="1" y="816"/>
                    <a:pt x="140" y="896"/>
                    <a:pt x="299" y="796"/>
                  </a:cubicBezTo>
                  <a:cubicBezTo>
                    <a:pt x="478" y="697"/>
                    <a:pt x="597" y="478"/>
                    <a:pt x="597" y="279"/>
                  </a:cubicBezTo>
                  <a:cubicBezTo>
                    <a:pt x="597" y="80"/>
                    <a:pt x="478" y="0"/>
                    <a:pt x="299" y="100"/>
                  </a:cubicBezTo>
                  <a:cubicBezTo>
                    <a:pt x="140" y="199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7"/>
            <p:cNvSpPr/>
            <p:nvPr/>
          </p:nvSpPr>
          <p:spPr>
            <a:xfrm>
              <a:off x="3333550" y="298827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40" y="896"/>
                    <a:pt x="299" y="797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80"/>
                    <a:pt x="478" y="1"/>
                    <a:pt x="299" y="100"/>
                  </a:cubicBezTo>
                  <a:cubicBezTo>
                    <a:pt x="140" y="200"/>
                    <a:pt x="0" y="419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7"/>
            <p:cNvSpPr/>
            <p:nvPr/>
          </p:nvSpPr>
          <p:spPr>
            <a:xfrm>
              <a:off x="3256450" y="30325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1" y="617"/>
                  </a:moveTo>
                  <a:cubicBezTo>
                    <a:pt x="1" y="816"/>
                    <a:pt x="140" y="895"/>
                    <a:pt x="299" y="796"/>
                  </a:cubicBezTo>
                  <a:cubicBezTo>
                    <a:pt x="478" y="696"/>
                    <a:pt x="618" y="478"/>
                    <a:pt x="618" y="279"/>
                  </a:cubicBezTo>
                  <a:cubicBezTo>
                    <a:pt x="618" y="80"/>
                    <a:pt x="478" y="0"/>
                    <a:pt x="299" y="100"/>
                  </a:cubicBezTo>
                  <a:cubicBezTo>
                    <a:pt x="140" y="199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7"/>
            <p:cNvSpPr/>
            <p:nvPr/>
          </p:nvSpPr>
          <p:spPr>
            <a:xfrm>
              <a:off x="3179375" y="30773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1" y="617"/>
                  </a:moveTo>
                  <a:cubicBezTo>
                    <a:pt x="1" y="816"/>
                    <a:pt x="140" y="896"/>
                    <a:pt x="319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80"/>
                    <a:pt x="478" y="1"/>
                    <a:pt x="319" y="100"/>
                  </a:cubicBezTo>
                  <a:cubicBezTo>
                    <a:pt x="140" y="180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7"/>
            <p:cNvSpPr/>
            <p:nvPr/>
          </p:nvSpPr>
          <p:spPr>
            <a:xfrm>
              <a:off x="3102300" y="312157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39" y="895"/>
                    <a:pt x="318" y="796"/>
                  </a:cubicBezTo>
                  <a:cubicBezTo>
                    <a:pt x="478" y="696"/>
                    <a:pt x="617" y="458"/>
                    <a:pt x="617" y="279"/>
                  </a:cubicBezTo>
                  <a:cubicBezTo>
                    <a:pt x="617" y="80"/>
                    <a:pt x="478" y="0"/>
                    <a:pt x="318" y="100"/>
                  </a:cubicBezTo>
                  <a:cubicBezTo>
                    <a:pt x="139" y="199"/>
                    <a:pt x="0" y="43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7"/>
            <p:cNvSpPr/>
            <p:nvPr/>
          </p:nvSpPr>
          <p:spPr>
            <a:xfrm>
              <a:off x="3025700" y="31658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37"/>
                  </a:moveTo>
                  <a:cubicBezTo>
                    <a:pt x="1" y="816"/>
                    <a:pt x="120" y="896"/>
                    <a:pt x="299" y="796"/>
                  </a:cubicBezTo>
                  <a:cubicBezTo>
                    <a:pt x="458" y="717"/>
                    <a:pt x="598" y="478"/>
                    <a:pt x="598" y="279"/>
                  </a:cubicBezTo>
                  <a:cubicBezTo>
                    <a:pt x="598" y="80"/>
                    <a:pt x="458" y="0"/>
                    <a:pt x="299" y="100"/>
                  </a:cubicBezTo>
                  <a:cubicBezTo>
                    <a:pt x="120" y="199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7"/>
            <p:cNvSpPr/>
            <p:nvPr/>
          </p:nvSpPr>
          <p:spPr>
            <a:xfrm>
              <a:off x="2948625" y="3210575"/>
              <a:ext cx="14950" cy="22425"/>
            </a:xfrm>
            <a:custGeom>
              <a:avLst/>
              <a:gdLst/>
              <a:ahLst/>
              <a:cxnLst/>
              <a:rect l="l" t="t" r="r" b="b"/>
              <a:pathLst>
                <a:path w="598" h="897" extrusionOk="0">
                  <a:moveTo>
                    <a:pt x="0" y="618"/>
                  </a:moveTo>
                  <a:cubicBezTo>
                    <a:pt x="0" y="816"/>
                    <a:pt x="140" y="896"/>
                    <a:pt x="299" y="797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80"/>
                    <a:pt x="458" y="1"/>
                    <a:pt x="299" y="100"/>
                  </a:cubicBezTo>
                  <a:cubicBezTo>
                    <a:pt x="120" y="200"/>
                    <a:pt x="0" y="419"/>
                    <a:pt x="0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7"/>
            <p:cNvSpPr/>
            <p:nvPr/>
          </p:nvSpPr>
          <p:spPr>
            <a:xfrm>
              <a:off x="2871550" y="3254850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37"/>
                  </a:moveTo>
                  <a:cubicBezTo>
                    <a:pt x="0" y="816"/>
                    <a:pt x="139" y="895"/>
                    <a:pt x="298" y="796"/>
                  </a:cubicBezTo>
                  <a:cubicBezTo>
                    <a:pt x="458" y="697"/>
                    <a:pt x="597" y="478"/>
                    <a:pt x="597" y="279"/>
                  </a:cubicBezTo>
                  <a:cubicBezTo>
                    <a:pt x="597" y="80"/>
                    <a:pt x="458" y="0"/>
                    <a:pt x="298" y="100"/>
                  </a:cubicBezTo>
                  <a:cubicBezTo>
                    <a:pt x="139" y="199"/>
                    <a:pt x="0" y="438"/>
                    <a:pt x="0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2794450" y="32996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40" y="896"/>
                    <a:pt x="299" y="796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80"/>
                    <a:pt x="458" y="1"/>
                    <a:pt x="299" y="100"/>
                  </a:cubicBezTo>
                  <a:cubicBezTo>
                    <a:pt x="140" y="180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3718475" y="283660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40" y="896"/>
                    <a:pt x="319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80"/>
                    <a:pt x="478" y="1"/>
                    <a:pt x="319" y="100"/>
                  </a:cubicBezTo>
                  <a:cubicBezTo>
                    <a:pt x="140" y="180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3641875" y="2880850"/>
              <a:ext cx="14950" cy="22425"/>
            </a:xfrm>
            <a:custGeom>
              <a:avLst/>
              <a:gdLst/>
              <a:ahLst/>
              <a:cxnLst/>
              <a:rect l="l" t="t" r="r" b="b"/>
              <a:pathLst>
                <a:path w="598" h="897" extrusionOk="0">
                  <a:moveTo>
                    <a:pt x="1" y="618"/>
                  </a:moveTo>
                  <a:cubicBezTo>
                    <a:pt x="1" y="817"/>
                    <a:pt x="120" y="896"/>
                    <a:pt x="299" y="797"/>
                  </a:cubicBezTo>
                  <a:cubicBezTo>
                    <a:pt x="458" y="697"/>
                    <a:pt x="598" y="478"/>
                    <a:pt x="598" y="279"/>
                  </a:cubicBezTo>
                  <a:cubicBezTo>
                    <a:pt x="598" y="81"/>
                    <a:pt x="458" y="1"/>
                    <a:pt x="299" y="100"/>
                  </a:cubicBezTo>
                  <a:cubicBezTo>
                    <a:pt x="120" y="200"/>
                    <a:pt x="1" y="439"/>
                    <a:pt x="1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3564800" y="2925625"/>
              <a:ext cx="14950" cy="21900"/>
            </a:xfrm>
            <a:custGeom>
              <a:avLst/>
              <a:gdLst/>
              <a:ahLst/>
              <a:cxnLst/>
              <a:rect l="l" t="t" r="r" b="b"/>
              <a:pathLst>
                <a:path w="598" h="876" extrusionOk="0">
                  <a:moveTo>
                    <a:pt x="0" y="617"/>
                  </a:moveTo>
                  <a:cubicBezTo>
                    <a:pt x="0" y="796"/>
                    <a:pt x="140" y="876"/>
                    <a:pt x="299" y="776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60"/>
                    <a:pt x="458" y="0"/>
                    <a:pt x="299" y="80"/>
                  </a:cubicBezTo>
                  <a:cubicBezTo>
                    <a:pt x="140" y="17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3487725" y="2969875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17"/>
                  </a:moveTo>
                  <a:cubicBezTo>
                    <a:pt x="0" y="816"/>
                    <a:pt x="139" y="896"/>
                    <a:pt x="298" y="796"/>
                  </a:cubicBezTo>
                  <a:cubicBezTo>
                    <a:pt x="458" y="697"/>
                    <a:pt x="597" y="458"/>
                    <a:pt x="597" y="279"/>
                  </a:cubicBezTo>
                  <a:cubicBezTo>
                    <a:pt x="597" y="80"/>
                    <a:pt x="458" y="1"/>
                    <a:pt x="298" y="100"/>
                  </a:cubicBezTo>
                  <a:cubicBezTo>
                    <a:pt x="139" y="200"/>
                    <a:pt x="0" y="43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410625" y="30141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37"/>
                  </a:moveTo>
                  <a:cubicBezTo>
                    <a:pt x="1" y="816"/>
                    <a:pt x="140" y="895"/>
                    <a:pt x="299" y="796"/>
                  </a:cubicBezTo>
                  <a:cubicBezTo>
                    <a:pt x="478" y="716"/>
                    <a:pt x="597" y="478"/>
                    <a:pt x="597" y="279"/>
                  </a:cubicBezTo>
                  <a:cubicBezTo>
                    <a:pt x="597" y="80"/>
                    <a:pt x="478" y="0"/>
                    <a:pt x="299" y="100"/>
                  </a:cubicBezTo>
                  <a:cubicBezTo>
                    <a:pt x="140" y="199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3333550" y="305890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40" y="896"/>
                    <a:pt x="299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80"/>
                    <a:pt x="478" y="1"/>
                    <a:pt x="299" y="100"/>
                  </a:cubicBezTo>
                  <a:cubicBezTo>
                    <a:pt x="140" y="19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7"/>
            <p:cNvSpPr/>
            <p:nvPr/>
          </p:nvSpPr>
          <p:spPr>
            <a:xfrm>
              <a:off x="3256450" y="31031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1" y="617"/>
                  </a:moveTo>
                  <a:cubicBezTo>
                    <a:pt x="1" y="816"/>
                    <a:pt x="140" y="895"/>
                    <a:pt x="299" y="796"/>
                  </a:cubicBezTo>
                  <a:cubicBezTo>
                    <a:pt x="478" y="696"/>
                    <a:pt x="618" y="477"/>
                    <a:pt x="618" y="279"/>
                  </a:cubicBezTo>
                  <a:cubicBezTo>
                    <a:pt x="618" y="80"/>
                    <a:pt x="478" y="0"/>
                    <a:pt x="299" y="99"/>
                  </a:cubicBezTo>
                  <a:cubicBezTo>
                    <a:pt x="140" y="199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7"/>
            <p:cNvSpPr/>
            <p:nvPr/>
          </p:nvSpPr>
          <p:spPr>
            <a:xfrm>
              <a:off x="3179375" y="31479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1" y="617"/>
                  </a:moveTo>
                  <a:cubicBezTo>
                    <a:pt x="1" y="816"/>
                    <a:pt x="140" y="896"/>
                    <a:pt x="319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80"/>
                    <a:pt x="478" y="0"/>
                    <a:pt x="319" y="100"/>
                  </a:cubicBezTo>
                  <a:cubicBezTo>
                    <a:pt x="140" y="179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3102300" y="319217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39" y="896"/>
                    <a:pt x="318" y="797"/>
                  </a:cubicBezTo>
                  <a:cubicBezTo>
                    <a:pt x="478" y="697"/>
                    <a:pt x="617" y="458"/>
                    <a:pt x="617" y="279"/>
                  </a:cubicBezTo>
                  <a:cubicBezTo>
                    <a:pt x="617" y="80"/>
                    <a:pt x="478" y="1"/>
                    <a:pt x="318" y="100"/>
                  </a:cubicBezTo>
                  <a:cubicBezTo>
                    <a:pt x="139" y="200"/>
                    <a:pt x="0" y="43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3025700" y="3236950"/>
              <a:ext cx="14950" cy="21900"/>
            </a:xfrm>
            <a:custGeom>
              <a:avLst/>
              <a:gdLst/>
              <a:ahLst/>
              <a:cxnLst/>
              <a:rect l="l" t="t" r="r" b="b"/>
              <a:pathLst>
                <a:path w="598" h="876" extrusionOk="0">
                  <a:moveTo>
                    <a:pt x="1" y="617"/>
                  </a:moveTo>
                  <a:cubicBezTo>
                    <a:pt x="1" y="816"/>
                    <a:pt x="120" y="875"/>
                    <a:pt x="299" y="796"/>
                  </a:cubicBezTo>
                  <a:cubicBezTo>
                    <a:pt x="458" y="696"/>
                    <a:pt x="598" y="458"/>
                    <a:pt x="598" y="259"/>
                  </a:cubicBezTo>
                  <a:cubicBezTo>
                    <a:pt x="598" y="60"/>
                    <a:pt x="458" y="0"/>
                    <a:pt x="299" y="80"/>
                  </a:cubicBezTo>
                  <a:cubicBezTo>
                    <a:pt x="120" y="179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2948625" y="32812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17"/>
                  </a:moveTo>
                  <a:cubicBezTo>
                    <a:pt x="0" y="816"/>
                    <a:pt x="140" y="896"/>
                    <a:pt x="299" y="796"/>
                  </a:cubicBezTo>
                  <a:cubicBezTo>
                    <a:pt x="458" y="697"/>
                    <a:pt x="597" y="458"/>
                    <a:pt x="597" y="279"/>
                  </a:cubicBezTo>
                  <a:cubicBezTo>
                    <a:pt x="597" y="80"/>
                    <a:pt x="458" y="1"/>
                    <a:pt x="299" y="100"/>
                  </a:cubicBezTo>
                  <a:cubicBezTo>
                    <a:pt x="120" y="200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2871550" y="3325475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37"/>
                  </a:moveTo>
                  <a:cubicBezTo>
                    <a:pt x="0" y="816"/>
                    <a:pt x="139" y="895"/>
                    <a:pt x="298" y="796"/>
                  </a:cubicBezTo>
                  <a:cubicBezTo>
                    <a:pt x="458" y="696"/>
                    <a:pt x="597" y="477"/>
                    <a:pt x="597" y="279"/>
                  </a:cubicBezTo>
                  <a:cubicBezTo>
                    <a:pt x="597" y="80"/>
                    <a:pt x="458" y="0"/>
                    <a:pt x="298" y="100"/>
                  </a:cubicBezTo>
                  <a:cubicBezTo>
                    <a:pt x="139" y="199"/>
                    <a:pt x="0" y="438"/>
                    <a:pt x="0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2794450" y="33702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40" y="896"/>
                    <a:pt x="299" y="796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80"/>
                    <a:pt x="458" y="0"/>
                    <a:pt x="299" y="100"/>
                  </a:cubicBezTo>
                  <a:cubicBezTo>
                    <a:pt x="140" y="199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718475" y="2907225"/>
              <a:ext cx="15425" cy="21900"/>
            </a:xfrm>
            <a:custGeom>
              <a:avLst/>
              <a:gdLst/>
              <a:ahLst/>
              <a:cxnLst/>
              <a:rect l="l" t="t" r="r" b="b"/>
              <a:pathLst>
                <a:path w="617" h="876" extrusionOk="0">
                  <a:moveTo>
                    <a:pt x="0" y="617"/>
                  </a:moveTo>
                  <a:cubicBezTo>
                    <a:pt x="0" y="816"/>
                    <a:pt x="140" y="876"/>
                    <a:pt x="319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60"/>
                    <a:pt x="478" y="0"/>
                    <a:pt x="319" y="100"/>
                  </a:cubicBezTo>
                  <a:cubicBezTo>
                    <a:pt x="140" y="17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3641875" y="29514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20" y="896"/>
                    <a:pt x="299" y="796"/>
                  </a:cubicBezTo>
                  <a:cubicBezTo>
                    <a:pt x="458" y="697"/>
                    <a:pt x="598" y="478"/>
                    <a:pt x="598" y="279"/>
                  </a:cubicBezTo>
                  <a:cubicBezTo>
                    <a:pt x="598" y="80"/>
                    <a:pt x="458" y="1"/>
                    <a:pt x="299" y="100"/>
                  </a:cubicBezTo>
                  <a:cubicBezTo>
                    <a:pt x="120" y="200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7"/>
            <p:cNvSpPr/>
            <p:nvPr/>
          </p:nvSpPr>
          <p:spPr>
            <a:xfrm>
              <a:off x="3564800" y="2996250"/>
              <a:ext cx="14950" cy="21900"/>
            </a:xfrm>
            <a:custGeom>
              <a:avLst/>
              <a:gdLst/>
              <a:ahLst/>
              <a:cxnLst/>
              <a:rect l="l" t="t" r="r" b="b"/>
              <a:pathLst>
                <a:path w="598" h="876" extrusionOk="0">
                  <a:moveTo>
                    <a:pt x="0" y="617"/>
                  </a:moveTo>
                  <a:cubicBezTo>
                    <a:pt x="0" y="796"/>
                    <a:pt x="140" y="875"/>
                    <a:pt x="299" y="796"/>
                  </a:cubicBezTo>
                  <a:cubicBezTo>
                    <a:pt x="458" y="696"/>
                    <a:pt x="597" y="458"/>
                    <a:pt x="597" y="259"/>
                  </a:cubicBezTo>
                  <a:cubicBezTo>
                    <a:pt x="597" y="60"/>
                    <a:pt x="458" y="0"/>
                    <a:pt x="299" y="80"/>
                  </a:cubicBezTo>
                  <a:cubicBezTo>
                    <a:pt x="140" y="17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7"/>
            <p:cNvSpPr/>
            <p:nvPr/>
          </p:nvSpPr>
          <p:spPr>
            <a:xfrm>
              <a:off x="3487725" y="3040500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17"/>
                  </a:moveTo>
                  <a:cubicBezTo>
                    <a:pt x="0" y="816"/>
                    <a:pt x="139" y="896"/>
                    <a:pt x="298" y="796"/>
                  </a:cubicBezTo>
                  <a:cubicBezTo>
                    <a:pt x="458" y="697"/>
                    <a:pt x="597" y="458"/>
                    <a:pt x="597" y="279"/>
                  </a:cubicBezTo>
                  <a:cubicBezTo>
                    <a:pt x="597" y="80"/>
                    <a:pt x="458" y="1"/>
                    <a:pt x="298" y="100"/>
                  </a:cubicBezTo>
                  <a:cubicBezTo>
                    <a:pt x="139" y="199"/>
                    <a:pt x="0" y="43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3410625" y="3084750"/>
              <a:ext cx="14950" cy="22425"/>
            </a:xfrm>
            <a:custGeom>
              <a:avLst/>
              <a:gdLst/>
              <a:ahLst/>
              <a:cxnLst/>
              <a:rect l="l" t="t" r="r" b="b"/>
              <a:pathLst>
                <a:path w="598" h="897" extrusionOk="0">
                  <a:moveTo>
                    <a:pt x="1" y="638"/>
                  </a:moveTo>
                  <a:cubicBezTo>
                    <a:pt x="1" y="817"/>
                    <a:pt x="140" y="896"/>
                    <a:pt x="299" y="797"/>
                  </a:cubicBezTo>
                  <a:cubicBezTo>
                    <a:pt x="478" y="717"/>
                    <a:pt x="597" y="478"/>
                    <a:pt x="597" y="279"/>
                  </a:cubicBezTo>
                  <a:cubicBezTo>
                    <a:pt x="597" y="81"/>
                    <a:pt x="478" y="1"/>
                    <a:pt x="299" y="100"/>
                  </a:cubicBezTo>
                  <a:cubicBezTo>
                    <a:pt x="140" y="200"/>
                    <a:pt x="1" y="439"/>
                    <a:pt x="1" y="63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3333550" y="312952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40" y="895"/>
                    <a:pt x="299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80"/>
                    <a:pt x="478" y="0"/>
                    <a:pt x="299" y="100"/>
                  </a:cubicBezTo>
                  <a:cubicBezTo>
                    <a:pt x="140" y="19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3256450" y="31737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1" y="637"/>
                  </a:moveTo>
                  <a:cubicBezTo>
                    <a:pt x="1" y="816"/>
                    <a:pt x="140" y="896"/>
                    <a:pt x="299" y="796"/>
                  </a:cubicBezTo>
                  <a:cubicBezTo>
                    <a:pt x="478" y="697"/>
                    <a:pt x="618" y="478"/>
                    <a:pt x="618" y="279"/>
                  </a:cubicBezTo>
                  <a:cubicBezTo>
                    <a:pt x="618" y="80"/>
                    <a:pt x="478" y="1"/>
                    <a:pt x="299" y="100"/>
                  </a:cubicBezTo>
                  <a:cubicBezTo>
                    <a:pt x="140" y="200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3179375" y="32185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1" y="617"/>
                  </a:moveTo>
                  <a:cubicBezTo>
                    <a:pt x="1" y="816"/>
                    <a:pt x="140" y="895"/>
                    <a:pt x="319" y="796"/>
                  </a:cubicBezTo>
                  <a:cubicBezTo>
                    <a:pt x="478" y="696"/>
                    <a:pt x="617" y="458"/>
                    <a:pt x="617" y="259"/>
                  </a:cubicBezTo>
                  <a:cubicBezTo>
                    <a:pt x="617" y="80"/>
                    <a:pt x="478" y="0"/>
                    <a:pt x="319" y="100"/>
                  </a:cubicBezTo>
                  <a:cubicBezTo>
                    <a:pt x="140" y="179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3102300" y="326280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39" y="896"/>
                    <a:pt x="318" y="796"/>
                  </a:cubicBezTo>
                  <a:cubicBezTo>
                    <a:pt x="478" y="697"/>
                    <a:pt x="617" y="458"/>
                    <a:pt x="617" y="279"/>
                  </a:cubicBezTo>
                  <a:cubicBezTo>
                    <a:pt x="617" y="80"/>
                    <a:pt x="478" y="1"/>
                    <a:pt x="318" y="100"/>
                  </a:cubicBezTo>
                  <a:cubicBezTo>
                    <a:pt x="139" y="200"/>
                    <a:pt x="0" y="43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3025700" y="3307550"/>
              <a:ext cx="14950" cy="21925"/>
            </a:xfrm>
            <a:custGeom>
              <a:avLst/>
              <a:gdLst/>
              <a:ahLst/>
              <a:cxnLst/>
              <a:rect l="l" t="t" r="r" b="b"/>
              <a:pathLst>
                <a:path w="598" h="877" extrusionOk="0">
                  <a:moveTo>
                    <a:pt x="1" y="618"/>
                  </a:moveTo>
                  <a:cubicBezTo>
                    <a:pt x="1" y="817"/>
                    <a:pt x="120" y="876"/>
                    <a:pt x="299" y="797"/>
                  </a:cubicBezTo>
                  <a:cubicBezTo>
                    <a:pt x="458" y="697"/>
                    <a:pt x="598" y="458"/>
                    <a:pt x="598" y="260"/>
                  </a:cubicBezTo>
                  <a:cubicBezTo>
                    <a:pt x="598" y="61"/>
                    <a:pt x="458" y="1"/>
                    <a:pt x="299" y="80"/>
                  </a:cubicBezTo>
                  <a:cubicBezTo>
                    <a:pt x="120" y="180"/>
                    <a:pt x="1" y="419"/>
                    <a:pt x="1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948625" y="33518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17"/>
                  </a:moveTo>
                  <a:cubicBezTo>
                    <a:pt x="0" y="816"/>
                    <a:pt x="140" y="896"/>
                    <a:pt x="299" y="796"/>
                  </a:cubicBezTo>
                  <a:cubicBezTo>
                    <a:pt x="458" y="697"/>
                    <a:pt x="597" y="458"/>
                    <a:pt x="597" y="279"/>
                  </a:cubicBezTo>
                  <a:cubicBezTo>
                    <a:pt x="597" y="80"/>
                    <a:pt x="458" y="0"/>
                    <a:pt x="299" y="100"/>
                  </a:cubicBezTo>
                  <a:cubicBezTo>
                    <a:pt x="120" y="199"/>
                    <a:pt x="0" y="43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871550" y="3396075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37"/>
                  </a:moveTo>
                  <a:cubicBezTo>
                    <a:pt x="0" y="816"/>
                    <a:pt x="139" y="896"/>
                    <a:pt x="298" y="797"/>
                  </a:cubicBezTo>
                  <a:cubicBezTo>
                    <a:pt x="458" y="717"/>
                    <a:pt x="597" y="478"/>
                    <a:pt x="597" y="279"/>
                  </a:cubicBezTo>
                  <a:cubicBezTo>
                    <a:pt x="597" y="80"/>
                    <a:pt x="458" y="1"/>
                    <a:pt x="298" y="100"/>
                  </a:cubicBezTo>
                  <a:cubicBezTo>
                    <a:pt x="139" y="200"/>
                    <a:pt x="0" y="438"/>
                    <a:pt x="0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2794450" y="34408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40" y="895"/>
                    <a:pt x="299" y="796"/>
                  </a:cubicBezTo>
                  <a:cubicBezTo>
                    <a:pt x="458" y="696"/>
                    <a:pt x="597" y="458"/>
                    <a:pt x="597" y="259"/>
                  </a:cubicBezTo>
                  <a:cubicBezTo>
                    <a:pt x="597" y="80"/>
                    <a:pt x="458" y="0"/>
                    <a:pt x="299" y="100"/>
                  </a:cubicBezTo>
                  <a:cubicBezTo>
                    <a:pt x="140" y="199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3718475" y="297785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40" y="895"/>
                    <a:pt x="319" y="796"/>
                  </a:cubicBezTo>
                  <a:cubicBezTo>
                    <a:pt x="478" y="696"/>
                    <a:pt x="617" y="458"/>
                    <a:pt x="617" y="259"/>
                  </a:cubicBezTo>
                  <a:cubicBezTo>
                    <a:pt x="617" y="80"/>
                    <a:pt x="478" y="0"/>
                    <a:pt x="319" y="100"/>
                  </a:cubicBezTo>
                  <a:cubicBezTo>
                    <a:pt x="140" y="19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641875" y="30221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20" y="896"/>
                    <a:pt x="299" y="796"/>
                  </a:cubicBezTo>
                  <a:cubicBezTo>
                    <a:pt x="458" y="697"/>
                    <a:pt x="598" y="478"/>
                    <a:pt x="598" y="279"/>
                  </a:cubicBezTo>
                  <a:cubicBezTo>
                    <a:pt x="598" y="80"/>
                    <a:pt x="458" y="0"/>
                    <a:pt x="299" y="100"/>
                  </a:cubicBezTo>
                  <a:cubicBezTo>
                    <a:pt x="120" y="199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3564800" y="3066850"/>
              <a:ext cx="14950" cy="21925"/>
            </a:xfrm>
            <a:custGeom>
              <a:avLst/>
              <a:gdLst/>
              <a:ahLst/>
              <a:cxnLst/>
              <a:rect l="l" t="t" r="r" b="b"/>
              <a:pathLst>
                <a:path w="598" h="877" extrusionOk="0">
                  <a:moveTo>
                    <a:pt x="0" y="618"/>
                  </a:moveTo>
                  <a:cubicBezTo>
                    <a:pt x="0" y="816"/>
                    <a:pt x="140" y="876"/>
                    <a:pt x="299" y="797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61"/>
                    <a:pt x="458" y="1"/>
                    <a:pt x="299" y="80"/>
                  </a:cubicBezTo>
                  <a:cubicBezTo>
                    <a:pt x="140" y="180"/>
                    <a:pt x="0" y="419"/>
                    <a:pt x="0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3487725" y="3111125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17"/>
                  </a:moveTo>
                  <a:cubicBezTo>
                    <a:pt x="0" y="816"/>
                    <a:pt x="139" y="895"/>
                    <a:pt x="298" y="796"/>
                  </a:cubicBezTo>
                  <a:cubicBezTo>
                    <a:pt x="458" y="697"/>
                    <a:pt x="597" y="458"/>
                    <a:pt x="597" y="279"/>
                  </a:cubicBezTo>
                  <a:cubicBezTo>
                    <a:pt x="597" y="80"/>
                    <a:pt x="458" y="0"/>
                    <a:pt x="298" y="100"/>
                  </a:cubicBezTo>
                  <a:cubicBezTo>
                    <a:pt x="139" y="199"/>
                    <a:pt x="0" y="43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410625" y="31553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37"/>
                  </a:moveTo>
                  <a:cubicBezTo>
                    <a:pt x="1" y="816"/>
                    <a:pt x="140" y="896"/>
                    <a:pt x="299" y="796"/>
                  </a:cubicBezTo>
                  <a:cubicBezTo>
                    <a:pt x="478" y="717"/>
                    <a:pt x="597" y="478"/>
                    <a:pt x="597" y="279"/>
                  </a:cubicBezTo>
                  <a:cubicBezTo>
                    <a:pt x="597" y="80"/>
                    <a:pt x="478" y="1"/>
                    <a:pt x="299" y="100"/>
                  </a:cubicBezTo>
                  <a:cubicBezTo>
                    <a:pt x="140" y="200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3333550" y="320015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40" y="895"/>
                    <a:pt x="299" y="796"/>
                  </a:cubicBezTo>
                  <a:cubicBezTo>
                    <a:pt x="478" y="696"/>
                    <a:pt x="617" y="458"/>
                    <a:pt x="617" y="279"/>
                  </a:cubicBezTo>
                  <a:cubicBezTo>
                    <a:pt x="617" y="80"/>
                    <a:pt x="478" y="0"/>
                    <a:pt x="299" y="100"/>
                  </a:cubicBezTo>
                  <a:cubicBezTo>
                    <a:pt x="140" y="19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3256450" y="32444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1" y="637"/>
                  </a:moveTo>
                  <a:cubicBezTo>
                    <a:pt x="1" y="816"/>
                    <a:pt x="140" y="896"/>
                    <a:pt x="299" y="796"/>
                  </a:cubicBezTo>
                  <a:cubicBezTo>
                    <a:pt x="478" y="697"/>
                    <a:pt x="618" y="478"/>
                    <a:pt x="618" y="279"/>
                  </a:cubicBezTo>
                  <a:cubicBezTo>
                    <a:pt x="618" y="80"/>
                    <a:pt x="478" y="1"/>
                    <a:pt x="299" y="100"/>
                  </a:cubicBezTo>
                  <a:cubicBezTo>
                    <a:pt x="140" y="199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7"/>
            <p:cNvSpPr/>
            <p:nvPr/>
          </p:nvSpPr>
          <p:spPr>
            <a:xfrm>
              <a:off x="3179375" y="3289150"/>
              <a:ext cx="15450" cy="21925"/>
            </a:xfrm>
            <a:custGeom>
              <a:avLst/>
              <a:gdLst/>
              <a:ahLst/>
              <a:cxnLst/>
              <a:rect l="l" t="t" r="r" b="b"/>
              <a:pathLst>
                <a:path w="618" h="877" extrusionOk="0">
                  <a:moveTo>
                    <a:pt x="1" y="618"/>
                  </a:moveTo>
                  <a:cubicBezTo>
                    <a:pt x="1" y="816"/>
                    <a:pt x="140" y="876"/>
                    <a:pt x="319" y="797"/>
                  </a:cubicBezTo>
                  <a:cubicBezTo>
                    <a:pt x="478" y="697"/>
                    <a:pt x="617" y="458"/>
                    <a:pt x="617" y="260"/>
                  </a:cubicBezTo>
                  <a:cubicBezTo>
                    <a:pt x="617" y="80"/>
                    <a:pt x="478" y="1"/>
                    <a:pt x="319" y="100"/>
                  </a:cubicBezTo>
                  <a:cubicBezTo>
                    <a:pt x="140" y="180"/>
                    <a:pt x="1" y="419"/>
                    <a:pt x="1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7"/>
            <p:cNvSpPr/>
            <p:nvPr/>
          </p:nvSpPr>
          <p:spPr>
            <a:xfrm>
              <a:off x="3102300" y="333342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39" y="896"/>
                    <a:pt x="318" y="796"/>
                  </a:cubicBezTo>
                  <a:cubicBezTo>
                    <a:pt x="478" y="697"/>
                    <a:pt x="617" y="478"/>
                    <a:pt x="617" y="279"/>
                  </a:cubicBezTo>
                  <a:cubicBezTo>
                    <a:pt x="617" y="80"/>
                    <a:pt x="478" y="0"/>
                    <a:pt x="318" y="100"/>
                  </a:cubicBezTo>
                  <a:cubicBezTo>
                    <a:pt x="139" y="199"/>
                    <a:pt x="0" y="43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7"/>
            <p:cNvSpPr/>
            <p:nvPr/>
          </p:nvSpPr>
          <p:spPr>
            <a:xfrm>
              <a:off x="3025700" y="3378175"/>
              <a:ext cx="14950" cy="21900"/>
            </a:xfrm>
            <a:custGeom>
              <a:avLst/>
              <a:gdLst/>
              <a:ahLst/>
              <a:cxnLst/>
              <a:rect l="l" t="t" r="r" b="b"/>
              <a:pathLst>
                <a:path w="598" h="876" extrusionOk="0">
                  <a:moveTo>
                    <a:pt x="1" y="617"/>
                  </a:moveTo>
                  <a:cubicBezTo>
                    <a:pt x="1" y="796"/>
                    <a:pt x="120" y="876"/>
                    <a:pt x="299" y="796"/>
                  </a:cubicBezTo>
                  <a:cubicBezTo>
                    <a:pt x="458" y="697"/>
                    <a:pt x="598" y="458"/>
                    <a:pt x="598" y="259"/>
                  </a:cubicBezTo>
                  <a:cubicBezTo>
                    <a:pt x="598" y="60"/>
                    <a:pt x="458" y="1"/>
                    <a:pt x="299" y="80"/>
                  </a:cubicBezTo>
                  <a:cubicBezTo>
                    <a:pt x="120" y="180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7"/>
            <p:cNvSpPr/>
            <p:nvPr/>
          </p:nvSpPr>
          <p:spPr>
            <a:xfrm>
              <a:off x="2948625" y="34224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17"/>
                  </a:moveTo>
                  <a:cubicBezTo>
                    <a:pt x="0" y="816"/>
                    <a:pt x="140" y="895"/>
                    <a:pt x="299" y="796"/>
                  </a:cubicBezTo>
                  <a:cubicBezTo>
                    <a:pt x="458" y="696"/>
                    <a:pt x="597" y="458"/>
                    <a:pt x="597" y="279"/>
                  </a:cubicBezTo>
                  <a:cubicBezTo>
                    <a:pt x="597" y="80"/>
                    <a:pt x="458" y="0"/>
                    <a:pt x="299" y="100"/>
                  </a:cubicBezTo>
                  <a:cubicBezTo>
                    <a:pt x="120" y="199"/>
                    <a:pt x="0" y="43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7"/>
            <p:cNvSpPr/>
            <p:nvPr/>
          </p:nvSpPr>
          <p:spPr>
            <a:xfrm>
              <a:off x="2871550" y="3466700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37"/>
                  </a:moveTo>
                  <a:cubicBezTo>
                    <a:pt x="0" y="816"/>
                    <a:pt x="139" y="896"/>
                    <a:pt x="298" y="796"/>
                  </a:cubicBezTo>
                  <a:cubicBezTo>
                    <a:pt x="458" y="717"/>
                    <a:pt x="597" y="478"/>
                    <a:pt x="597" y="279"/>
                  </a:cubicBezTo>
                  <a:cubicBezTo>
                    <a:pt x="597" y="80"/>
                    <a:pt x="458" y="1"/>
                    <a:pt x="298" y="100"/>
                  </a:cubicBezTo>
                  <a:cubicBezTo>
                    <a:pt x="139" y="200"/>
                    <a:pt x="0" y="438"/>
                    <a:pt x="0" y="637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7"/>
            <p:cNvSpPr/>
            <p:nvPr/>
          </p:nvSpPr>
          <p:spPr>
            <a:xfrm>
              <a:off x="2794450" y="3511450"/>
              <a:ext cx="14950" cy="22425"/>
            </a:xfrm>
            <a:custGeom>
              <a:avLst/>
              <a:gdLst/>
              <a:ahLst/>
              <a:cxnLst/>
              <a:rect l="l" t="t" r="r" b="b"/>
              <a:pathLst>
                <a:path w="598" h="897" extrusionOk="0">
                  <a:moveTo>
                    <a:pt x="1" y="618"/>
                  </a:moveTo>
                  <a:cubicBezTo>
                    <a:pt x="1" y="817"/>
                    <a:pt x="140" y="896"/>
                    <a:pt x="299" y="797"/>
                  </a:cubicBezTo>
                  <a:cubicBezTo>
                    <a:pt x="458" y="697"/>
                    <a:pt x="597" y="458"/>
                    <a:pt x="597" y="260"/>
                  </a:cubicBezTo>
                  <a:cubicBezTo>
                    <a:pt x="597" y="81"/>
                    <a:pt x="458" y="1"/>
                    <a:pt x="299" y="100"/>
                  </a:cubicBezTo>
                  <a:cubicBezTo>
                    <a:pt x="140" y="200"/>
                    <a:pt x="1" y="419"/>
                    <a:pt x="1" y="618"/>
                  </a:cubicBezTo>
                  <a:close/>
                </a:path>
              </a:pathLst>
            </a:custGeom>
            <a:solidFill>
              <a:srgbClr val="9CFFF2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" name="Google Shape;703;p27"/>
          <p:cNvGrpSpPr/>
          <p:nvPr/>
        </p:nvGrpSpPr>
        <p:grpSpPr>
          <a:xfrm>
            <a:off x="-12850185" y="106695"/>
            <a:ext cx="5156979" cy="3520181"/>
            <a:chOff x="2794450" y="2163225"/>
            <a:chExt cx="2018150" cy="1377600"/>
          </a:xfrm>
        </p:grpSpPr>
        <p:sp>
          <p:nvSpPr>
            <p:cNvPr id="704" name="Google Shape;704;p27"/>
            <p:cNvSpPr/>
            <p:nvPr/>
          </p:nvSpPr>
          <p:spPr>
            <a:xfrm>
              <a:off x="3796050" y="21632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7" y="637"/>
                  </a:moveTo>
                  <a:cubicBezTo>
                    <a:pt x="597" y="816"/>
                    <a:pt x="458" y="896"/>
                    <a:pt x="299" y="796"/>
                  </a:cubicBezTo>
                  <a:cubicBezTo>
                    <a:pt x="140" y="717"/>
                    <a:pt x="1" y="478"/>
                    <a:pt x="1" y="279"/>
                  </a:cubicBezTo>
                  <a:cubicBezTo>
                    <a:pt x="1" y="80"/>
                    <a:pt x="140" y="1"/>
                    <a:pt x="299" y="100"/>
                  </a:cubicBezTo>
                  <a:cubicBezTo>
                    <a:pt x="458" y="200"/>
                    <a:pt x="597" y="438"/>
                    <a:pt x="597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7"/>
            <p:cNvSpPr/>
            <p:nvPr/>
          </p:nvSpPr>
          <p:spPr>
            <a:xfrm>
              <a:off x="3873125" y="22080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17"/>
                  </a:moveTo>
                  <a:cubicBezTo>
                    <a:pt x="598" y="816"/>
                    <a:pt x="458" y="895"/>
                    <a:pt x="299" y="796"/>
                  </a:cubicBezTo>
                  <a:cubicBezTo>
                    <a:pt x="120" y="696"/>
                    <a:pt x="1" y="458"/>
                    <a:pt x="1" y="259"/>
                  </a:cubicBezTo>
                  <a:cubicBezTo>
                    <a:pt x="1" y="80"/>
                    <a:pt x="120" y="0"/>
                    <a:pt x="299" y="100"/>
                  </a:cubicBezTo>
                  <a:cubicBezTo>
                    <a:pt x="458" y="199"/>
                    <a:pt x="598" y="418"/>
                    <a:pt x="598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7"/>
            <p:cNvSpPr/>
            <p:nvPr/>
          </p:nvSpPr>
          <p:spPr>
            <a:xfrm>
              <a:off x="3949725" y="22522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3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697"/>
                    <a:pt x="0" y="478"/>
                    <a:pt x="0" y="279"/>
                  </a:cubicBezTo>
                  <a:cubicBezTo>
                    <a:pt x="0" y="80"/>
                    <a:pt x="140" y="1"/>
                    <a:pt x="319" y="100"/>
                  </a:cubicBezTo>
                  <a:cubicBezTo>
                    <a:pt x="478" y="199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7"/>
            <p:cNvSpPr/>
            <p:nvPr/>
          </p:nvSpPr>
          <p:spPr>
            <a:xfrm>
              <a:off x="4026800" y="2297000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617" y="618"/>
                  </a:moveTo>
                  <a:cubicBezTo>
                    <a:pt x="617" y="817"/>
                    <a:pt x="478" y="896"/>
                    <a:pt x="319" y="797"/>
                  </a:cubicBezTo>
                  <a:cubicBezTo>
                    <a:pt x="140" y="697"/>
                    <a:pt x="1" y="458"/>
                    <a:pt x="1" y="260"/>
                  </a:cubicBezTo>
                  <a:cubicBezTo>
                    <a:pt x="1" y="80"/>
                    <a:pt x="140" y="1"/>
                    <a:pt x="319" y="100"/>
                  </a:cubicBezTo>
                  <a:cubicBezTo>
                    <a:pt x="478" y="180"/>
                    <a:pt x="617" y="419"/>
                    <a:pt x="617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7"/>
            <p:cNvSpPr/>
            <p:nvPr/>
          </p:nvSpPr>
          <p:spPr>
            <a:xfrm>
              <a:off x="4103900" y="234127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8" y="796"/>
                  </a:cubicBezTo>
                  <a:cubicBezTo>
                    <a:pt x="139" y="697"/>
                    <a:pt x="0" y="478"/>
                    <a:pt x="0" y="279"/>
                  </a:cubicBezTo>
                  <a:cubicBezTo>
                    <a:pt x="0" y="80"/>
                    <a:pt x="139" y="0"/>
                    <a:pt x="318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7"/>
            <p:cNvSpPr/>
            <p:nvPr/>
          </p:nvSpPr>
          <p:spPr>
            <a:xfrm>
              <a:off x="4180975" y="2386025"/>
              <a:ext cx="15450" cy="21900"/>
            </a:xfrm>
            <a:custGeom>
              <a:avLst/>
              <a:gdLst/>
              <a:ahLst/>
              <a:cxnLst/>
              <a:rect l="l" t="t" r="r" b="b"/>
              <a:pathLst>
                <a:path w="618" h="876" extrusionOk="0">
                  <a:moveTo>
                    <a:pt x="617" y="617"/>
                  </a:moveTo>
                  <a:cubicBezTo>
                    <a:pt x="617" y="816"/>
                    <a:pt x="478" y="876"/>
                    <a:pt x="299" y="796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60"/>
                    <a:pt x="140" y="1"/>
                    <a:pt x="299" y="80"/>
                  </a:cubicBezTo>
                  <a:cubicBezTo>
                    <a:pt x="478" y="180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7"/>
            <p:cNvSpPr/>
            <p:nvPr/>
          </p:nvSpPr>
          <p:spPr>
            <a:xfrm>
              <a:off x="4258050" y="24303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299" y="796"/>
                  </a:cubicBezTo>
                  <a:cubicBezTo>
                    <a:pt x="140" y="696"/>
                    <a:pt x="1" y="458"/>
                    <a:pt x="1" y="279"/>
                  </a:cubicBezTo>
                  <a:cubicBezTo>
                    <a:pt x="1" y="80"/>
                    <a:pt x="140" y="0"/>
                    <a:pt x="29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7"/>
            <p:cNvSpPr/>
            <p:nvPr/>
          </p:nvSpPr>
          <p:spPr>
            <a:xfrm>
              <a:off x="4335150" y="2474550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597" y="637"/>
                  </a:moveTo>
                  <a:cubicBezTo>
                    <a:pt x="597" y="816"/>
                    <a:pt x="478" y="896"/>
                    <a:pt x="299" y="796"/>
                  </a:cubicBezTo>
                  <a:cubicBezTo>
                    <a:pt x="139" y="717"/>
                    <a:pt x="0" y="478"/>
                    <a:pt x="0" y="279"/>
                  </a:cubicBezTo>
                  <a:cubicBezTo>
                    <a:pt x="0" y="80"/>
                    <a:pt x="139" y="1"/>
                    <a:pt x="299" y="100"/>
                  </a:cubicBezTo>
                  <a:cubicBezTo>
                    <a:pt x="478" y="200"/>
                    <a:pt x="597" y="438"/>
                    <a:pt x="597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7"/>
            <p:cNvSpPr/>
            <p:nvPr/>
          </p:nvSpPr>
          <p:spPr>
            <a:xfrm>
              <a:off x="4412225" y="2519300"/>
              <a:ext cx="14950" cy="22425"/>
            </a:xfrm>
            <a:custGeom>
              <a:avLst/>
              <a:gdLst/>
              <a:ahLst/>
              <a:cxnLst/>
              <a:rect l="l" t="t" r="r" b="b"/>
              <a:pathLst>
                <a:path w="598" h="897" extrusionOk="0">
                  <a:moveTo>
                    <a:pt x="597" y="618"/>
                  </a:moveTo>
                  <a:cubicBezTo>
                    <a:pt x="597" y="817"/>
                    <a:pt x="458" y="896"/>
                    <a:pt x="299" y="797"/>
                  </a:cubicBezTo>
                  <a:cubicBezTo>
                    <a:pt x="140" y="697"/>
                    <a:pt x="1" y="458"/>
                    <a:pt x="1" y="260"/>
                  </a:cubicBezTo>
                  <a:cubicBezTo>
                    <a:pt x="1" y="81"/>
                    <a:pt x="140" y="1"/>
                    <a:pt x="299" y="100"/>
                  </a:cubicBezTo>
                  <a:cubicBezTo>
                    <a:pt x="458" y="200"/>
                    <a:pt x="597" y="419"/>
                    <a:pt x="597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7"/>
            <p:cNvSpPr/>
            <p:nvPr/>
          </p:nvSpPr>
          <p:spPr>
            <a:xfrm>
              <a:off x="4489300" y="25635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17"/>
                  </a:moveTo>
                  <a:cubicBezTo>
                    <a:pt x="598" y="816"/>
                    <a:pt x="458" y="896"/>
                    <a:pt x="299" y="796"/>
                  </a:cubicBezTo>
                  <a:cubicBezTo>
                    <a:pt x="120" y="697"/>
                    <a:pt x="1" y="478"/>
                    <a:pt x="1" y="279"/>
                  </a:cubicBezTo>
                  <a:cubicBezTo>
                    <a:pt x="1" y="80"/>
                    <a:pt x="120" y="0"/>
                    <a:pt x="299" y="100"/>
                  </a:cubicBezTo>
                  <a:cubicBezTo>
                    <a:pt x="458" y="199"/>
                    <a:pt x="598" y="438"/>
                    <a:pt x="598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7"/>
            <p:cNvSpPr/>
            <p:nvPr/>
          </p:nvSpPr>
          <p:spPr>
            <a:xfrm>
              <a:off x="4565900" y="26083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80"/>
                    <a:pt x="140" y="1"/>
                    <a:pt x="319" y="100"/>
                  </a:cubicBezTo>
                  <a:cubicBezTo>
                    <a:pt x="478" y="180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7"/>
            <p:cNvSpPr/>
            <p:nvPr/>
          </p:nvSpPr>
          <p:spPr>
            <a:xfrm>
              <a:off x="4642975" y="26526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319" y="796"/>
                  </a:cubicBezTo>
                  <a:cubicBezTo>
                    <a:pt x="140" y="696"/>
                    <a:pt x="1" y="458"/>
                    <a:pt x="1" y="279"/>
                  </a:cubicBezTo>
                  <a:cubicBezTo>
                    <a:pt x="1" y="80"/>
                    <a:pt x="140" y="0"/>
                    <a:pt x="31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7"/>
            <p:cNvSpPr/>
            <p:nvPr/>
          </p:nvSpPr>
          <p:spPr>
            <a:xfrm>
              <a:off x="4720075" y="2697350"/>
              <a:ext cx="15425" cy="21900"/>
            </a:xfrm>
            <a:custGeom>
              <a:avLst/>
              <a:gdLst/>
              <a:ahLst/>
              <a:cxnLst/>
              <a:rect l="l" t="t" r="r" b="b"/>
              <a:pathLst>
                <a:path w="617" h="876" extrusionOk="0">
                  <a:moveTo>
                    <a:pt x="617" y="617"/>
                  </a:moveTo>
                  <a:cubicBezTo>
                    <a:pt x="617" y="816"/>
                    <a:pt x="478" y="876"/>
                    <a:pt x="318" y="796"/>
                  </a:cubicBezTo>
                  <a:cubicBezTo>
                    <a:pt x="139" y="697"/>
                    <a:pt x="0" y="458"/>
                    <a:pt x="0" y="259"/>
                  </a:cubicBezTo>
                  <a:cubicBezTo>
                    <a:pt x="0" y="60"/>
                    <a:pt x="139" y="1"/>
                    <a:pt x="318" y="80"/>
                  </a:cubicBezTo>
                  <a:cubicBezTo>
                    <a:pt x="478" y="180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7"/>
            <p:cNvSpPr/>
            <p:nvPr/>
          </p:nvSpPr>
          <p:spPr>
            <a:xfrm>
              <a:off x="4797150" y="2741600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617" y="618"/>
                  </a:moveTo>
                  <a:cubicBezTo>
                    <a:pt x="617" y="817"/>
                    <a:pt x="478" y="896"/>
                    <a:pt x="299" y="797"/>
                  </a:cubicBezTo>
                  <a:cubicBezTo>
                    <a:pt x="140" y="697"/>
                    <a:pt x="0" y="459"/>
                    <a:pt x="0" y="260"/>
                  </a:cubicBezTo>
                  <a:cubicBezTo>
                    <a:pt x="0" y="81"/>
                    <a:pt x="140" y="1"/>
                    <a:pt x="299" y="100"/>
                  </a:cubicBezTo>
                  <a:cubicBezTo>
                    <a:pt x="478" y="200"/>
                    <a:pt x="617" y="419"/>
                    <a:pt x="617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7"/>
            <p:cNvSpPr/>
            <p:nvPr/>
          </p:nvSpPr>
          <p:spPr>
            <a:xfrm>
              <a:off x="3796050" y="22338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7" y="637"/>
                  </a:moveTo>
                  <a:cubicBezTo>
                    <a:pt x="597" y="816"/>
                    <a:pt x="458" y="896"/>
                    <a:pt x="299" y="796"/>
                  </a:cubicBezTo>
                  <a:cubicBezTo>
                    <a:pt x="140" y="717"/>
                    <a:pt x="1" y="478"/>
                    <a:pt x="1" y="279"/>
                  </a:cubicBezTo>
                  <a:cubicBezTo>
                    <a:pt x="1" y="80"/>
                    <a:pt x="140" y="1"/>
                    <a:pt x="299" y="100"/>
                  </a:cubicBezTo>
                  <a:cubicBezTo>
                    <a:pt x="458" y="199"/>
                    <a:pt x="597" y="438"/>
                    <a:pt x="597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7"/>
            <p:cNvSpPr/>
            <p:nvPr/>
          </p:nvSpPr>
          <p:spPr>
            <a:xfrm>
              <a:off x="3873125" y="2278600"/>
              <a:ext cx="14950" cy="22425"/>
            </a:xfrm>
            <a:custGeom>
              <a:avLst/>
              <a:gdLst/>
              <a:ahLst/>
              <a:cxnLst/>
              <a:rect l="l" t="t" r="r" b="b"/>
              <a:pathLst>
                <a:path w="598" h="897" extrusionOk="0">
                  <a:moveTo>
                    <a:pt x="598" y="618"/>
                  </a:moveTo>
                  <a:cubicBezTo>
                    <a:pt x="598" y="816"/>
                    <a:pt x="458" y="896"/>
                    <a:pt x="299" y="797"/>
                  </a:cubicBezTo>
                  <a:cubicBezTo>
                    <a:pt x="120" y="697"/>
                    <a:pt x="1" y="458"/>
                    <a:pt x="1" y="279"/>
                  </a:cubicBezTo>
                  <a:cubicBezTo>
                    <a:pt x="1" y="80"/>
                    <a:pt x="120" y="1"/>
                    <a:pt x="299" y="100"/>
                  </a:cubicBezTo>
                  <a:cubicBezTo>
                    <a:pt x="458" y="200"/>
                    <a:pt x="598" y="419"/>
                    <a:pt x="598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7"/>
            <p:cNvSpPr/>
            <p:nvPr/>
          </p:nvSpPr>
          <p:spPr>
            <a:xfrm>
              <a:off x="3949725" y="23228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37"/>
                  </a:moveTo>
                  <a:cubicBezTo>
                    <a:pt x="617" y="816"/>
                    <a:pt x="478" y="895"/>
                    <a:pt x="319" y="796"/>
                  </a:cubicBezTo>
                  <a:cubicBezTo>
                    <a:pt x="140" y="697"/>
                    <a:pt x="0" y="478"/>
                    <a:pt x="0" y="279"/>
                  </a:cubicBezTo>
                  <a:cubicBezTo>
                    <a:pt x="0" y="80"/>
                    <a:pt x="140" y="0"/>
                    <a:pt x="319" y="100"/>
                  </a:cubicBezTo>
                  <a:cubicBezTo>
                    <a:pt x="478" y="199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7"/>
            <p:cNvSpPr/>
            <p:nvPr/>
          </p:nvSpPr>
          <p:spPr>
            <a:xfrm>
              <a:off x="4026800" y="2367625"/>
              <a:ext cx="15450" cy="21900"/>
            </a:xfrm>
            <a:custGeom>
              <a:avLst/>
              <a:gdLst/>
              <a:ahLst/>
              <a:cxnLst/>
              <a:rect l="l" t="t" r="r" b="b"/>
              <a:pathLst>
                <a:path w="618" h="876" extrusionOk="0">
                  <a:moveTo>
                    <a:pt x="617" y="617"/>
                  </a:moveTo>
                  <a:cubicBezTo>
                    <a:pt x="617" y="816"/>
                    <a:pt x="478" y="876"/>
                    <a:pt x="319" y="796"/>
                  </a:cubicBezTo>
                  <a:cubicBezTo>
                    <a:pt x="140" y="697"/>
                    <a:pt x="1" y="458"/>
                    <a:pt x="1" y="259"/>
                  </a:cubicBezTo>
                  <a:cubicBezTo>
                    <a:pt x="1" y="60"/>
                    <a:pt x="140" y="1"/>
                    <a:pt x="319" y="80"/>
                  </a:cubicBezTo>
                  <a:cubicBezTo>
                    <a:pt x="478" y="180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7"/>
            <p:cNvSpPr/>
            <p:nvPr/>
          </p:nvSpPr>
          <p:spPr>
            <a:xfrm>
              <a:off x="4103900" y="241190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318" y="796"/>
                  </a:cubicBezTo>
                  <a:cubicBezTo>
                    <a:pt x="139" y="696"/>
                    <a:pt x="0" y="478"/>
                    <a:pt x="0" y="279"/>
                  </a:cubicBezTo>
                  <a:cubicBezTo>
                    <a:pt x="0" y="80"/>
                    <a:pt x="139" y="0"/>
                    <a:pt x="318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7"/>
            <p:cNvSpPr/>
            <p:nvPr/>
          </p:nvSpPr>
          <p:spPr>
            <a:xfrm>
              <a:off x="4180975" y="2456650"/>
              <a:ext cx="15450" cy="21900"/>
            </a:xfrm>
            <a:custGeom>
              <a:avLst/>
              <a:gdLst/>
              <a:ahLst/>
              <a:cxnLst/>
              <a:rect l="l" t="t" r="r" b="b"/>
              <a:pathLst>
                <a:path w="618" h="876" extrusionOk="0">
                  <a:moveTo>
                    <a:pt x="617" y="617"/>
                  </a:moveTo>
                  <a:cubicBezTo>
                    <a:pt x="617" y="796"/>
                    <a:pt x="478" y="876"/>
                    <a:pt x="299" y="796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60"/>
                    <a:pt x="140" y="0"/>
                    <a:pt x="299" y="80"/>
                  </a:cubicBezTo>
                  <a:cubicBezTo>
                    <a:pt x="478" y="17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7"/>
            <p:cNvSpPr/>
            <p:nvPr/>
          </p:nvSpPr>
          <p:spPr>
            <a:xfrm>
              <a:off x="4258050" y="2500900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617" y="618"/>
                  </a:moveTo>
                  <a:cubicBezTo>
                    <a:pt x="617" y="817"/>
                    <a:pt x="478" y="896"/>
                    <a:pt x="299" y="797"/>
                  </a:cubicBezTo>
                  <a:cubicBezTo>
                    <a:pt x="140" y="697"/>
                    <a:pt x="1" y="458"/>
                    <a:pt x="1" y="279"/>
                  </a:cubicBezTo>
                  <a:cubicBezTo>
                    <a:pt x="1" y="80"/>
                    <a:pt x="140" y="1"/>
                    <a:pt x="299" y="100"/>
                  </a:cubicBezTo>
                  <a:cubicBezTo>
                    <a:pt x="478" y="200"/>
                    <a:pt x="617" y="439"/>
                    <a:pt x="617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7"/>
            <p:cNvSpPr/>
            <p:nvPr/>
          </p:nvSpPr>
          <p:spPr>
            <a:xfrm>
              <a:off x="4335150" y="2545175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597" y="637"/>
                  </a:moveTo>
                  <a:cubicBezTo>
                    <a:pt x="597" y="816"/>
                    <a:pt x="478" y="896"/>
                    <a:pt x="299" y="796"/>
                  </a:cubicBezTo>
                  <a:cubicBezTo>
                    <a:pt x="139" y="717"/>
                    <a:pt x="0" y="478"/>
                    <a:pt x="0" y="279"/>
                  </a:cubicBezTo>
                  <a:cubicBezTo>
                    <a:pt x="0" y="80"/>
                    <a:pt x="139" y="0"/>
                    <a:pt x="299" y="100"/>
                  </a:cubicBezTo>
                  <a:cubicBezTo>
                    <a:pt x="478" y="199"/>
                    <a:pt x="597" y="438"/>
                    <a:pt x="597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7"/>
            <p:cNvSpPr/>
            <p:nvPr/>
          </p:nvSpPr>
          <p:spPr>
            <a:xfrm>
              <a:off x="4412225" y="25899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7" y="617"/>
                  </a:moveTo>
                  <a:cubicBezTo>
                    <a:pt x="597" y="816"/>
                    <a:pt x="458" y="896"/>
                    <a:pt x="299" y="796"/>
                  </a:cubicBezTo>
                  <a:cubicBezTo>
                    <a:pt x="140" y="697"/>
                    <a:pt x="1" y="458"/>
                    <a:pt x="1" y="259"/>
                  </a:cubicBezTo>
                  <a:cubicBezTo>
                    <a:pt x="1" y="80"/>
                    <a:pt x="140" y="1"/>
                    <a:pt x="299" y="100"/>
                  </a:cubicBezTo>
                  <a:cubicBezTo>
                    <a:pt x="458" y="200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7"/>
            <p:cNvSpPr/>
            <p:nvPr/>
          </p:nvSpPr>
          <p:spPr>
            <a:xfrm>
              <a:off x="4489300" y="26342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37"/>
                  </a:moveTo>
                  <a:cubicBezTo>
                    <a:pt x="598" y="816"/>
                    <a:pt x="458" y="895"/>
                    <a:pt x="299" y="796"/>
                  </a:cubicBezTo>
                  <a:cubicBezTo>
                    <a:pt x="120" y="696"/>
                    <a:pt x="1" y="478"/>
                    <a:pt x="1" y="279"/>
                  </a:cubicBezTo>
                  <a:cubicBezTo>
                    <a:pt x="1" y="80"/>
                    <a:pt x="120" y="0"/>
                    <a:pt x="299" y="100"/>
                  </a:cubicBezTo>
                  <a:cubicBezTo>
                    <a:pt x="458" y="199"/>
                    <a:pt x="598" y="438"/>
                    <a:pt x="598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7"/>
            <p:cNvSpPr/>
            <p:nvPr/>
          </p:nvSpPr>
          <p:spPr>
            <a:xfrm>
              <a:off x="4565900" y="26789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80"/>
                    <a:pt x="140" y="1"/>
                    <a:pt x="319" y="100"/>
                  </a:cubicBezTo>
                  <a:cubicBezTo>
                    <a:pt x="478" y="180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7"/>
            <p:cNvSpPr/>
            <p:nvPr/>
          </p:nvSpPr>
          <p:spPr>
            <a:xfrm>
              <a:off x="4642975" y="2723200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617" y="618"/>
                  </a:moveTo>
                  <a:cubicBezTo>
                    <a:pt x="617" y="817"/>
                    <a:pt x="478" y="896"/>
                    <a:pt x="319" y="797"/>
                  </a:cubicBezTo>
                  <a:cubicBezTo>
                    <a:pt x="140" y="697"/>
                    <a:pt x="1" y="459"/>
                    <a:pt x="1" y="279"/>
                  </a:cubicBezTo>
                  <a:cubicBezTo>
                    <a:pt x="1" y="81"/>
                    <a:pt x="140" y="1"/>
                    <a:pt x="319" y="100"/>
                  </a:cubicBezTo>
                  <a:cubicBezTo>
                    <a:pt x="478" y="200"/>
                    <a:pt x="617" y="439"/>
                    <a:pt x="617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7"/>
            <p:cNvSpPr/>
            <p:nvPr/>
          </p:nvSpPr>
          <p:spPr>
            <a:xfrm>
              <a:off x="4720075" y="2767975"/>
              <a:ext cx="15425" cy="21900"/>
            </a:xfrm>
            <a:custGeom>
              <a:avLst/>
              <a:gdLst/>
              <a:ahLst/>
              <a:cxnLst/>
              <a:rect l="l" t="t" r="r" b="b"/>
              <a:pathLst>
                <a:path w="617" h="876" extrusionOk="0">
                  <a:moveTo>
                    <a:pt x="617" y="617"/>
                  </a:moveTo>
                  <a:cubicBezTo>
                    <a:pt x="617" y="816"/>
                    <a:pt x="478" y="876"/>
                    <a:pt x="318" y="796"/>
                  </a:cubicBezTo>
                  <a:cubicBezTo>
                    <a:pt x="139" y="697"/>
                    <a:pt x="0" y="458"/>
                    <a:pt x="0" y="259"/>
                  </a:cubicBezTo>
                  <a:cubicBezTo>
                    <a:pt x="0" y="60"/>
                    <a:pt x="139" y="0"/>
                    <a:pt x="318" y="80"/>
                  </a:cubicBezTo>
                  <a:cubicBezTo>
                    <a:pt x="478" y="17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7"/>
            <p:cNvSpPr/>
            <p:nvPr/>
          </p:nvSpPr>
          <p:spPr>
            <a:xfrm>
              <a:off x="4797150" y="28122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299" y="796"/>
                  </a:cubicBezTo>
                  <a:cubicBezTo>
                    <a:pt x="140" y="697"/>
                    <a:pt x="0" y="458"/>
                    <a:pt x="0" y="279"/>
                  </a:cubicBezTo>
                  <a:cubicBezTo>
                    <a:pt x="0" y="80"/>
                    <a:pt x="140" y="1"/>
                    <a:pt x="299" y="100"/>
                  </a:cubicBezTo>
                  <a:cubicBezTo>
                    <a:pt x="478" y="200"/>
                    <a:pt x="617" y="419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7"/>
            <p:cNvSpPr/>
            <p:nvPr/>
          </p:nvSpPr>
          <p:spPr>
            <a:xfrm>
              <a:off x="3796050" y="2304975"/>
              <a:ext cx="14950" cy="21900"/>
            </a:xfrm>
            <a:custGeom>
              <a:avLst/>
              <a:gdLst/>
              <a:ahLst/>
              <a:cxnLst/>
              <a:rect l="l" t="t" r="r" b="b"/>
              <a:pathLst>
                <a:path w="598" h="876" extrusionOk="0">
                  <a:moveTo>
                    <a:pt x="597" y="617"/>
                  </a:moveTo>
                  <a:cubicBezTo>
                    <a:pt x="597" y="816"/>
                    <a:pt x="458" y="875"/>
                    <a:pt x="299" y="796"/>
                  </a:cubicBezTo>
                  <a:cubicBezTo>
                    <a:pt x="140" y="696"/>
                    <a:pt x="1" y="458"/>
                    <a:pt x="1" y="259"/>
                  </a:cubicBezTo>
                  <a:cubicBezTo>
                    <a:pt x="1" y="60"/>
                    <a:pt x="140" y="0"/>
                    <a:pt x="299" y="80"/>
                  </a:cubicBezTo>
                  <a:cubicBezTo>
                    <a:pt x="458" y="179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7"/>
            <p:cNvSpPr/>
            <p:nvPr/>
          </p:nvSpPr>
          <p:spPr>
            <a:xfrm>
              <a:off x="3873125" y="23492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17"/>
                  </a:moveTo>
                  <a:cubicBezTo>
                    <a:pt x="598" y="816"/>
                    <a:pt x="458" y="896"/>
                    <a:pt x="299" y="796"/>
                  </a:cubicBezTo>
                  <a:cubicBezTo>
                    <a:pt x="120" y="697"/>
                    <a:pt x="1" y="458"/>
                    <a:pt x="1" y="259"/>
                  </a:cubicBezTo>
                  <a:cubicBezTo>
                    <a:pt x="1" y="80"/>
                    <a:pt x="120" y="1"/>
                    <a:pt x="299" y="100"/>
                  </a:cubicBezTo>
                  <a:cubicBezTo>
                    <a:pt x="458" y="200"/>
                    <a:pt x="598" y="418"/>
                    <a:pt x="598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7"/>
            <p:cNvSpPr/>
            <p:nvPr/>
          </p:nvSpPr>
          <p:spPr>
            <a:xfrm>
              <a:off x="3949725" y="23935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37"/>
                  </a:moveTo>
                  <a:cubicBezTo>
                    <a:pt x="617" y="816"/>
                    <a:pt x="478" y="895"/>
                    <a:pt x="319" y="796"/>
                  </a:cubicBezTo>
                  <a:cubicBezTo>
                    <a:pt x="140" y="696"/>
                    <a:pt x="0" y="478"/>
                    <a:pt x="0" y="279"/>
                  </a:cubicBezTo>
                  <a:cubicBezTo>
                    <a:pt x="0" y="80"/>
                    <a:pt x="140" y="0"/>
                    <a:pt x="319" y="100"/>
                  </a:cubicBezTo>
                  <a:cubicBezTo>
                    <a:pt x="478" y="199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7"/>
            <p:cNvSpPr/>
            <p:nvPr/>
          </p:nvSpPr>
          <p:spPr>
            <a:xfrm>
              <a:off x="4026800" y="24382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697"/>
                    <a:pt x="1" y="458"/>
                    <a:pt x="1" y="259"/>
                  </a:cubicBezTo>
                  <a:cubicBezTo>
                    <a:pt x="1" y="80"/>
                    <a:pt x="140" y="0"/>
                    <a:pt x="319" y="100"/>
                  </a:cubicBezTo>
                  <a:cubicBezTo>
                    <a:pt x="478" y="19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7"/>
            <p:cNvSpPr/>
            <p:nvPr/>
          </p:nvSpPr>
          <p:spPr>
            <a:xfrm>
              <a:off x="4103900" y="2482500"/>
              <a:ext cx="15425" cy="22425"/>
            </a:xfrm>
            <a:custGeom>
              <a:avLst/>
              <a:gdLst/>
              <a:ahLst/>
              <a:cxnLst/>
              <a:rect l="l" t="t" r="r" b="b"/>
              <a:pathLst>
                <a:path w="617" h="897" extrusionOk="0">
                  <a:moveTo>
                    <a:pt x="617" y="618"/>
                  </a:moveTo>
                  <a:cubicBezTo>
                    <a:pt x="617" y="816"/>
                    <a:pt x="478" y="896"/>
                    <a:pt x="318" y="797"/>
                  </a:cubicBezTo>
                  <a:cubicBezTo>
                    <a:pt x="139" y="697"/>
                    <a:pt x="0" y="478"/>
                    <a:pt x="0" y="279"/>
                  </a:cubicBezTo>
                  <a:cubicBezTo>
                    <a:pt x="0" y="80"/>
                    <a:pt x="139" y="1"/>
                    <a:pt x="318" y="100"/>
                  </a:cubicBezTo>
                  <a:cubicBezTo>
                    <a:pt x="478" y="200"/>
                    <a:pt x="617" y="439"/>
                    <a:pt x="617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7"/>
            <p:cNvSpPr/>
            <p:nvPr/>
          </p:nvSpPr>
          <p:spPr>
            <a:xfrm>
              <a:off x="4180975" y="2527275"/>
              <a:ext cx="15450" cy="21900"/>
            </a:xfrm>
            <a:custGeom>
              <a:avLst/>
              <a:gdLst/>
              <a:ahLst/>
              <a:cxnLst/>
              <a:rect l="l" t="t" r="r" b="b"/>
              <a:pathLst>
                <a:path w="618" h="876" extrusionOk="0">
                  <a:moveTo>
                    <a:pt x="617" y="617"/>
                  </a:moveTo>
                  <a:cubicBezTo>
                    <a:pt x="617" y="796"/>
                    <a:pt x="478" y="876"/>
                    <a:pt x="299" y="796"/>
                  </a:cubicBezTo>
                  <a:cubicBezTo>
                    <a:pt x="140" y="696"/>
                    <a:pt x="0" y="458"/>
                    <a:pt x="0" y="259"/>
                  </a:cubicBezTo>
                  <a:cubicBezTo>
                    <a:pt x="0" y="60"/>
                    <a:pt x="140" y="0"/>
                    <a:pt x="299" y="80"/>
                  </a:cubicBezTo>
                  <a:cubicBezTo>
                    <a:pt x="478" y="17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7"/>
            <p:cNvSpPr/>
            <p:nvPr/>
          </p:nvSpPr>
          <p:spPr>
            <a:xfrm>
              <a:off x="4258050" y="25715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299" y="796"/>
                  </a:cubicBezTo>
                  <a:cubicBezTo>
                    <a:pt x="140" y="697"/>
                    <a:pt x="1" y="458"/>
                    <a:pt x="1" y="279"/>
                  </a:cubicBezTo>
                  <a:cubicBezTo>
                    <a:pt x="1" y="80"/>
                    <a:pt x="140" y="1"/>
                    <a:pt x="299" y="100"/>
                  </a:cubicBezTo>
                  <a:cubicBezTo>
                    <a:pt x="478" y="200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7"/>
            <p:cNvSpPr/>
            <p:nvPr/>
          </p:nvSpPr>
          <p:spPr>
            <a:xfrm>
              <a:off x="4335150" y="2615800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597" y="637"/>
                  </a:moveTo>
                  <a:cubicBezTo>
                    <a:pt x="597" y="816"/>
                    <a:pt x="478" y="895"/>
                    <a:pt x="299" y="796"/>
                  </a:cubicBezTo>
                  <a:cubicBezTo>
                    <a:pt x="139" y="716"/>
                    <a:pt x="0" y="478"/>
                    <a:pt x="0" y="279"/>
                  </a:cubicBezTo>
                  <a:cubicBezTo>
                    <a:pt x="0" y="80"/>
                    <a:pt x="139" y="0"/>
                    <a:pt x="299" y="100"/>
                  </a:cubicBezTo>
                  <a:cubicBezTo>
                    <a:pt x="478" y="199"/>
                    <a:pt x="597" y="438"/>
                    <a:pt x="597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7"/>
            <p:cNvSpPr/>
            <p:nvPr/>
          </p:nvSpPr>
          <p:spPr>
            <a:xfrm>
              <a:off x="4412225" y="26605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7" y="617"/>
                  </a:moveTo>
                  <a:cubicBezTo>
                    <a:pt x="597" y="816"/>
                    <a:pt x="458" y="896"/>
                    <a:pt x="299" y="796"/>
                  </a:cubicBezTo>
                  <a:cubicBezTo>
                    <a:pt x="140" y="697"/>
                    <a:pt x="1" y="458"/>
                    <a:pt x="1" y="279"/>
                  </a:cubicBezTo>
                  <a:cubicBezTo>
                    <a:pt x="1" y="80"/>
                    <a:pt x="140" y="0"/>
                    <a:pt x="299" y="100"/>
                  </a:cubicBezTo>
                  <a:cubicBezTo>
                    <a:pt x="458" y="199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7"/>
            <p:cNvSpPr/>
            <p:nvPr/>
          </p:nvSpPr>
          <p:spPr>
            <a:xfrm>
              <a:off x="4489300" y="2704800"/>
              <a:ext cx="14950" cy="22425"/>
            </a:xfrm>
            <a:custGeom>
              <a:avLst/>
              <a:gdLst/>
              <a:ahLst/>
              <a:cxnLst/>
              <a:rect l="l" t="t" r="r" b="b"/>
              <a:pathLst>
                <a:path w="598" h="897" extrusionOk="0">
                  <a:moveTo>
                    <a:pt x="598" y="638"/>
                  </a:moveTo>
                  <a:cubicBezTo>
                    <a:pt x="598" y="817"/>
                    <a:pt x="458" y="896"/>
                    <a:pt x="299" y="797"/>
                  </a:cubicBezTo>
                  <a:cubicBezTo>
                    <a:pt x="120" y="697"/>
                    <a:pt x="1" y="478"/>
                    <a:pt x="1" y="279"/>
                  </a:cubicBezTo>
                  <a:cubicBezTo>
                    <a:pt x="1" y="81"/>
                    <a:pt x="120" y="1"/>
                    <a:pt x="299" y="100"/>
                  </a:cubicBezTo>
                  <a:cubicBezTo>
                    <a:pt x="458" y="200"/>
                    <a:pt x="598" y="439"/>
                    <a:pt x="598" y="63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7"/>
            <p:cNvSpPr/>
            <p:nvPr/>
          </p:nvSpPr>
          <p:spPr>
            <a:xfrm>
              <a:off x="4565900" y="27495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319" y="796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80"/>
                    <a:pt x="140" y="0"/>
                    <a:pt x="319" y="100"/>
                  </a:cubicBezTo>
                  <a:cubicBezTo>
                    <a:pt x="478" y="17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7"/>
            <p:cNvSpPr/>
            <p:nvPr/>
          </p:nvSpPr>
          <p:spPr>
            <a:xfrm>
              <a:off x="4642975" y="27938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697"/>
                    <a:pt x="1" y="478"/>
                    <a:pt x="1" y="279"/>
                  </a:cubicBezTo>
                  <a:cubicBezTo>
                    <a:pt x="1" y="80"/>
                    <a:pt x="140" y="1"/>
                    <a:pt x="319" y="100"/>
                  </a:cubicBezTo>
                  <a:cubicBezTo>
                    <a:pt x="478" y="200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7"/>
            <p:cNvSpPr/>
            <p:nvPr/>
          </p:nvSpPr>
          <p:spPr>
            <a:xfrm>
              <a:off x="4720075" y="2838600"/>
              <a:ext cx="15425" cy="21900"/>
            </a:xfrm>
            <a:custGeom>
              <a:avLst/>
              <a:gdLst/>
              <a:ahLst/>
              <a:cxnLst/>
              <a:rect l="l" t="t" r="r" b="b"/>
              <a:pathLst>
                <a:path w="617" h="876" extrusionOk="0">
                  <a:moveTo>
                    <a:pt x="617" y="617"/>
                  </a:moveTo>
                  <a:cubicBezTo>
                    <a:pt x="617" y="796"/>
                    <a:pt x="478" y="875"/>
                    <a:pt x="318" y="776"/>
                  </a:cubicBezTo>
                  <a:cubicBezTo>
                    <a:pt x="139" y="696"/>
                    <a:pt x="0" y="458"/>
                    <a:pt x="0" y="259"/>
                  </a:cubicBezTo>
                  <a:cubicBezTo>
                    <a:pt x="0" y="60"/>
                    <a:pt x="139" y="0"/>
                    <a:pt x="318" y="80"/>
                  </a:cubicBezTo>
                  <a:cubicBezTo>
                    <a:pt x="478" y="17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7"/>
            <p:cNvSpPr/>
            <p:nvPr/>
          </p:nvSpPr>
          <p:spPr>
            <a:xfrm>
              <a:off x="4797150" y="28828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299" y="796"/>
                  </a:cubicBezTo>
                  <a:cubicBezTo>
                    <a:pt x="140" y="697"/>
                    <a:pt x="0" y="458"/>
                    <a:pt x="0" y="279"/>
                  </a:cubicBezTo>
                  <a:cubicBezTo>
                    <a:pt x="0" y="80"/>
                    <a:pt x="140" y="1"/>
                    <a:pt x="29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7"/>
            <p:cNvSpPr/>
            <p:nvPr/>
          </p:nvSpPr>
          <p:spPr>
            <a:xfrm>
              <a:off x="3796050" y="2375575"/>
              <a:ext cx="14950" cy="21925"/>
            </a:xfrm>
            <a:custGeom>
              <a:avLst/>
              <a:gdLst/>
              <a:ahLst/>
              <a:cxnLst/>
              <a:rect l="l" t="t" r="r" b="b"/>
              <a:pathLst>
                <a:path w="598" h="877" extrusionOk="0">
                  <a:moveTo>
                    <a:pt x="597" y="618"/>
                  </a:moveTo>
                  <a:cubicBezTo>
                    <a:pt x="597" y="817"/>
                    <a:pt x="458" y="876"/>
                    <a:pt x="299" y="797"/>
                  </a:cubicBezTo>
                  <a:cubicBezTo>
                    <a:pt x="140" y="697"/>
                    <a:pt x="1" y="458"/>
                    <a:pt x="1" y="260"/>
                  </a:cubicBezTo>
                  <a:cubicBezTo>
                    <a:pt x="1" y="61"/>
                    <a:pt x="140" y="1"/>
                    <a:pt x="299" y="81"/>
                  </a:cubicBezTo>
                  <a:cubicBezTo>
                    <a:pt x="458" y="180"/>
                    <a:pt x="597" y="419"/>
                    <a:pt x="597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7"/>
            <p:cNvSpPr/>
            <p:nvPr/>
          </p:nvSpPr>
          <p:spPr>
            <a:xfrm>
              <a:off x="3873125" y="24198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17"/>
                  </a:moveTo>
                  <a:cubicBezTo>
                    <a:pt x="598" y="816"/>
                    <a:pt x="458" y="896"/>
                    <a:pt x="299" y="796"/>
                  </a:cubicBezTo>
                  <a:cubicBezTo>
                    <a:pt x="120" y="697"/>
                    <a:pt x="1" y="458"/>
                    <a:pt x="1" y="279"/>
                  </a:cubicBezTo>
                  <a:cubicBezTo>
                    <a:pt x="1" y="80"/>
                    <a:pt x="120" y="0"/>
                    <a:pt x="299" y="100"/>
                  </a:cubicBezTo>
                  <a:cubicBezTo>
                    <a:pt x="458" y="199"/>
                    <a:pt x="598" y="438"/>
                    <a:pt x="598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7"/>
            <p:cNvSpPr/>
            <p:nvPr/>
          </p:nvSpPr>
          <p:spPr>
            <a:xfrm>
              <a:off x="3949725" y="2464100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617" y="637"/>
                  </a:moveTo>
                  <a:cubicBezTo>
                    <a:pt x="617" y="816"/>
                    <a:pt x="478" y="896"/>
                    <a:pt x="319" y="797"/>
                  </a:cubicBezTo>
                  <a:cubicBezTo>
                    <a:pt x="140" y="717"/>
                    <a:pt x="0" y="478"/>
                    <a:pt x="0" y="279"/>
                  </a:cubicBezTo>
                  <a:cubicBezTo>
                    <a:pt x="0" y="80"/>
                    <a:pt x="140" y="1"/>
                    <a:pt x="319" y="100"/>
                  </a:cubicBezTo>
                  <a:cubicBezTo>
                    <a:pt x="478" y="200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7"/>
            <p:cNvSpPr/>
            <p:nvPr/>
          </p:nvSpPr>
          <p:spPr>
            <a:xfrm>
              <a:off x="4026800" y="25088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319" y="796"/>
                  </a:cubicBezTo>
                  <a:cubicBezTo>
                    <a:pt x="140" y="696"/>
                    <a:pt x="1" y="458"/>
                    <a:pt x="1" y="259"/>
                  </a:cubicBezTo>
                  <a:cubicBezTo>
                    <a:pt x="1" y="80"/>
                    <a:pt x="140" y="0"/>
                    <a:pt x="319" y="100"/>
                  </a:cubicBezTo>
                  <a:cubicBezTo>
                    <a:pt x="478" y="19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7"/>
            <p:cNvSpPr/>
            <p:nvPr/>
          </p:nvSpPr>
          <p:spPr>
            <a:xfrm>
              <a:off x="4103900" y="255312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8" y="796"/>
                  </a:cubicBezTo>
                  <a:cubicBezTo>
                    <a:pt x="139" y="697"/>
                    <a:pt x="0" y="478"/>
                    <a:pt x="0" y="279"/>
                  </a:cubicBezTo>
                  <a:cubicBezTo>
                    <a:pt x="0" y="80"/>
                    <a:pt x="139" y="1"/>
                    <a:pt x="318" y="100"/>
                  </a:cubicBezTo>
                  <a:cubicBezTo>
                    <a:pt x="478" y="200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7"/>
            <p:cNvSpPr/>
            <p:nvPr/>
          </p:nvSpPr>
          <p:spPr>
            <a:xfrm>
              <a:off x="4180975" y="2597875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617" y="618"/>
                  </a:moveTo>
                  <a:cubicBezTo>
                    <a:pt x="617" y="817"/>
                    <a:pt x="478" y="896"/>
                    <a:pt x="299" y="797"/>
                  </a:cubicBezTo>
                  <a:cubicBezTo>
                    <a:pt x="140" y="697"/>
                    <a:pt x="0" y="459"/>
                    <a:pt x="0" y="260"/>
                  </a:cubicBezTo>
                  <a:cubicBezTo>
                    <a:pt x="0" y="81"/>
                    <a:pt x="140" y="1"/>
                    <a:pt x="299" y="100"/>
                  </a:cubicBezTo>
                  <a:cubicBezTo>
                    <a:pt x="478" y="180"/>
                    <a:pt x="617" y="419"/>
                    <a:pt x="617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7"/>
            <p:cNvSpPr/>
            <p:nvPr/>
          </p:nvSpPr>
          <p:spPr>
            <a:xfrm>
              <a:off x="4258050" y="26421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299" y="796"/>
                  </a:cubicBezTo>
                  <a:cubicBezTo>
                    <a:pt x="140" y="697"/>
                    <a:pt x="1" y="458"/>
                    <a:pt x="1" y="279"/>
                  </a:cubicBezTo>
                  <a:cubicBezTo>
                    <a:pt x="1" y="80"/>
                    <a:pt x="140" y="0"/>
                    <a:pt x="29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7"/>
            <p:cNvSpPr/>
            <p:nvPr/>
          </p:nvSpPr>
          <p:spPr>
            <a:xfrm>
              <a:off x="4335150" y="2686400"/>
              <a:ext cx="14925" cy="22425"/>
            </a:xfrm>
            <a:custGeom>
              <a:avLst/>
              <a:gdLst/>
              <a:ahLst/>
              <a:cxnLst/>
              <a:rect l="l" t="t" r="r" b="b"/>
              <a:pathLst>
                <a:path w="597" h="897" extrusionOk="0">
                  <a:moveTo>
                    <a:pt x="597" y="637"/>
                  </a:moveTo>
                  <a:cubicBezTo>
                    <a:pt x="597" y="817"/>
                    <a:pt x="478" y="896"/>
                    <a:pt x="299" y="797"/>
                  </a:cubicBezTo>
                  <a:cubicBezTo>
                    <a:pt x="139" y="717"/>
                    <a:pt x="0" y="478"/>
                    <a:pt x="0" y="279"/>
                  </a:cubicBezTo>
                  <a:cubicBezTo>
                    <a:pt x="0" y="80"/>
                    <a:pt x="139" y="1"/>
                    <a:pt x="299" y="100"/>
                  </a:cubicBezTo>
                  <a:cubicBezTo>
                    <a:pt x="478" y="200"/>
                    <a:pt x="597" y="439"/>
                    <a:pt x="597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7"/>
            <p:cNvSpPr/>
            <p:nvPr/>
          </p:nvSpPr>
          <p:spPr>
            <a:xfrm>
              <a:off x="4412225" y="27311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7" y="617"/>
                  </a:moveTo>
                  <a:cubicBezTo>
                    <a:pt x="597" y="816"/>
                    <a:pt x="458" y="895"/>
                    <a:pt x="299" y="796"/>
                  </a:cubicBezTo>
                  <a:cubicBezTo>
                    <a:pt x="140" y="696"/>
                    <a:pt x="1" y="458"/>
                    <a:pt x="1" y="259"/>
                  </a:cubicBezTo>
                  <a:cubicBezTo>
                    <a:pt x="1" y="80"/>
                    <a:pt x="140" y="0"/>
                    <a:pt x="299" y="100"/>
                  </a:cubicBezTo>
                  <a:cubicBezTo>
                    <a:pt x="458" y="199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7"/>
            <p:cNvSpPr/>
            <p:nvPr/>
          </p:nvSpPr>
          <p:spPr>
            <a:xfrm>
              <a:off x="4489300" y="27754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37"/>
                  </a:moveTo>
                  <a:cubicBezTo>
                    <a:pt x="598" y="816"/>
                    <a:pt x="458" y="896"/>
                    <a:pt x="299" y="796"/>
                  </a:cubicBezTo>
                  <a:cubicBezTo>
                    <a:pt x="120" y="697"/>
                    <a:pt x="1" y="478"/>
                    <a:pt x="1" y="279"/>
                  </a:cubicBezTo>
                  <a:cubicBezTo>
                    <a:pt x="1" y="80"/>
                    <a:pt x="120" y="1"/>
                    <a:pt x="299" y="100"/>
                  </a:cubicBezTo>
                  <a:cubicBezTo>
                    <a:pt x="458" y="200"/>
                    <a:pt x="598" y="438"/>
                    <a:pt x="598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7"/>
            <p:cNvSpPr/>
            <p:nvPr/>
          </p:nvSpPr>
          <p:spPr>
            <a:xfrm>
              <a:off x="4565900" y="2820200"/>
              <a:ext cx="15450" cy="21900"/>
            </a:xfrm>
            <a:custGeom>
              <a:avLst/>
              <a:gdLst/>
              <a:ahLst/>
              <a:cxnLst/>
              <a:rect l="l" t="t" r="r" b="b"/>
              <a:pathLst>
                <a:path w="618" h="876" extrusionOk="0">
                  <a:moveTo>
                    <a:pt x="617" y="617"/>
                  </a:moveTo>
                  <a:cubicBezTo>
                    <a:pt x="617" y="816"/>
                    <a:pt x="478" y="875"/>
                    <a:pt x="319" y="796"/>
                  </a:cubicBezTo>
                  <a:cubicBezTo>
                    <a:pt x="140" y="696"/>
                    <a:pt x="0" y="458"/>
                    <a:pt x="0" y="259"/>
                  </a:cubicBezTo>
                  <a:cubicBezTo>
                    <a:pt x="0" y="80"/>
                    <a:pt x="140" y="0"/>
                    <a:pt x="319" y="100"/>
                  </a:cubicBezTo>
                  <a:cubicBezTo>
                    <a:pt x="478" y="17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7"/>
            <p:cNvSpPr/>
            <p:nvPr/>
          </p:nvSpPr>
          <p:spPr>
            <a:xfrm>
              <a:off x="4642975" y="28644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697"/>
                    <a:pt x="1" y="478"/>
                    <a:pt x="1" y="279"/>
                  </a:cubicBezTo>
                  <a:cubicBezTo>
                    <a:pt x="1" y="80"/>
                    <a:pt x="140" y="1"/>
                    <a:pt x="31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7"/>
            <p:cNvSpPr/>
            <p:nvPr/>
          </p:nvSpPr>
          <p:spPr>
            <a:xfrm>
              <a:off x="4720075" y="2909200"/>
              <a:ext cx="15425" cy="21925"/>
            </a:xfrm>
            <a:custGeom>
              <a:avLst/>
              <a:gdLst/>
              <a:ahLst/>
              <a:cxnLst/>
              <a:rect l="l" t="t" r="r" b="b"/>
              <a:pathLst>
                <a:path w="617" h="877" extrusionOk="0">
                  <a:moveTo>
                    <a:pt x="617" y="618"/>
                  </a:moveTo>
                  <a:cubicBezTo>
                    <a:pt x="617" y="797"/>
                    <a:pt x="478" y="876"/>
                    <a:pt x="318" y="797"/>
                  </a:cubicBezTo>
                  <a:cubicBezTo>
                    <a:pt x="139" y="697"/>
                    <a:pt x="0" y="458"/>
                    <a:pt x="0" y="259"/>
                  </a:cubicBezTo>
                  <a:cubicBezTo>
                    <a:pt x="0" y="61"/>
                    <a:pt x="139" y="1"/>
                    <a:pt x="318" y="80"/>
                  </a:cubicBezTo>
                  <a:cubicBezTo>
                    <a:pt x="478" y="180"/>
                    <a:pt x="617" y="419"/>
                    <a:pt x="617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7"/>
            <p:cNvSpPr/>
            <p:nvPr/>
          </p:nvSpPr>
          <p:spPr>
            <a:xfrm>
              <a:off x="4797150" y="29534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299" y="796"/>
                  </a:cubicBezTo>
                  <a:cubicBezTo>
                    <a:pt x="140" y="697"/>
                    <a:pt x="0" y="458"/>
                    <a:pt x="0" y="279"/>
                  </a:cubicBezTo>
                  <a:cubicBezTo>
                    <a:pt x="0" y="80"/>
                    <a:pt x="140" y="0"/>
                    <a:pt x="29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7"/>
            <p:cNvSpPr/>
            <p:nvPr/>
          </p:nvSpPr>
          <p:spPr>
            <a:xfrm>
              <a:off x="3796050" y="2446200"/>
              <a:ext cx="14950" cy="21900"/>
            </a:xfrm>
            <a:custGeom>
              <a:avLst/>
              <a:gdLst/>
              <a:ahLst/>
              <a:cxnLst/>
              <a:rect l="l" t="t" r="r" b="b"/>
              <a:pathLst>
                <a:path w="598" h="876" extrusionOk="0">
                  <a:moveTo>
                    <a:pt x="597" y="617"/>
                  </a:moveTo>
                  <a:cubicBezTo>
                    <a:pt x="597" y="816"/>
                    <a:pt x="458" y="876"/>
                    <a:pt x="299" y="796"/>
                  </a:cubicBezTo>
                  <a:cubicBezTo>
                    <a:pt x="140" y="697"/>
                    <a:pt x="1" y="458"/>
                    <a:pt x="1" y="259"/>
                  </a:cubicBezTo>
                  <a:cubicBezTo>
                    <a:pt x="1" y="60"/>
                    <a:pt x="140" y="1"/>
                    <a:pt x="299" y="80"/>
                  </a:cubicBezTo>
                  <a:cubicBezTo>
                    <a:pt x="458" y="180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7"/>
            <p:cNvSpPr/>
            <p:nvPr/>
          </p:nvSpPr>
          <p:spPr>
            <a:xfrm>
              <a:off x="3873125" y="24904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17"/>
                  </a:moveTo>
                  <a:cubicBezTo>
                    <a:pt x="598" y="816"/>
                    <a:pt x="458" y="895"/>
                    <a:pt x="299" y="796"/>
                  </a:cubicBezTo>
                  <a:cubicBezTo>
                    <a:pt x="120" y="696"/>
                    <a:pt x="1" y="458"/>
                    <a:pt x="1" y="279"/>
                  </a:cubicBezTo>
                  <a:cubicBezTo>
                    <a:pt x="1" y="80"/>
                    <a:pt x="120" y="0"/>
                    <a:pt x="299" y="100"/>
                  </a:cubicBezTo>
                  <a:cubicBezTo>
                    <a:pt x="458" y="199"/>
                    <a:pt x="598" y="438"/>
                    <a:pt x="598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7"/>
            <p:cNvSpPr/>
            <p:nvPr/>
          </p:nvSpPr>
          <p:spPr>
            <a:xfrm>
              <a:off x="3949725" y="25347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3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717"/>
                    <a:pt x="0" y="478"/>
                    <a:pt x="0" y="279"/>
                  </a:cubicBezTo>
                  <a:cubicBezTo>
                    <a:pt x="0" y="80"/>
                    <a:pt x="140" y="1"/>
                    <a:pt x="319" y="100"/>
                  </a:cubicBezTo>
                  <a:cubicBezTo>
                    <a:pt x="478" y="200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7"/>
            <p:cNvSpPr/>
            <p:nvPr/>
          </p:nvSpPr>
          <p:spPr>
            <a:xfrm>
              <a:off x="4026800" y="2579475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617" y="618"/>
                  </a:moveTo>
                  <a:cubicBezTo>
                    <a:pt x="617" y="817"/>
                    <a:pt x="478" y="896"/>
                    <a:pt x="319" y="797"/>
                  </a:cubicBezTo>
                  <a:cubicBezTo>
                    <a:pt x="140" y="697"/>
                    <a:pt x="1" y="459"/>
                    <a:pt x="1" y="260"/>
                  </a:cubicBezTo>
                  <a:cubicBezTo>
                    <a:pt x="1" y="81"/>
                    <a:pt x="140" y="1"/>
                    <a:pt x="319" y="100"/>
                  </a:cubicBezTo>
                  <a:cubicBezTo>
                    <a:pt x="478" y="200"/>
                    <a:pt x="617" y="419"/>
                    <a:pt x="617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7"/>
            <p:cNvSpPr/>
            <p:nvPr/>
          </p:nvSpPr>
          <p:spPr>
            <a:xfrm>
              <a:off x="4103900" y="262375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617" y="637"/>
                  </a:moveTo>
                  <a:cubicBezTo>
                    <a:pt x="617" y="816"/>
                    <a:pt x="478" y="896"/>
                    <a:pt x="318" y="796"/>
                  </a:cubicBezTo>
                  <a:cubicBezTo>
                    <a:pt x="139" y="697"/>
                    <a:pt x="0" y="478"/>
                    <a:pt x="0" y="279"/>
                  </a:cubicBezTo>
                  <a:cubicBezTo>
                    <a:pt x="0" y="80"/>
                    <a:pt x="139" y="0"/>
                    <a:pt x="318" y="100"/>
                  </a:cubicBezTo>
                  <a:cubicBezTo>
                    <a:pt x="478" y="199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7"/>
            <p:cNvSpPr/>
            <p:nvPr/>
          </p:nvSpPr>
          <p:spPr>
            <a:xfrm>
              <a:off x="4180975" y="26685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299" y="796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80"/>
                    <a:pt x="140" y="1"/>
                    <a:pt x="299" y="100"/>
                  </a:cubicBezTo>
                  <a:cubicBezTo>
                    <a:pt x="478" y="180"/>
                    <a:pt x="617" y="419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7"/>
            <p:cNvSpPr/>
            <p:nvPr/>
          </p:nvSpPr>
          <p:spPr>
            <a:xfrm>
              <a:off x="4258050" y="27127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299" y="796"/>
                  </a:cubicBezTo>
                  <a:cubicBezTo>
                    <a:pt x="140" y="696"/>
                    <a:pt x="1" y="458"/>
                    <a:pt x="1" y="279"/>
                  </a:cubicBezTo>
                  <a:cubicBezTo>
                    <a:pt x="1" y="80"/>
                    <a:pt x="140" y="0"/>
                    <a:pt x="29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7"/>
            <p:cNvSpPr/>
            <p:nvPr/>
          </p:nvSpPr>
          <p:spPr>
            <a:xfrm>
              <a:off x="4335150" y="2757525"/>
              <a:ext cx="14925" cy="21900"/>
            </a:xfrm>
            <a:custGeom>
              <a:avLst/>
              <a:gdLst/>
              <a:ahLst/>
              <a:cxnLst/>
              <a:rect l="l" t="t" r="r" b="b"/>
              <a:pathLst>
                <a:path w="597" h="876" extrusionOk="0">
                  <a:moveTo>
                    <a:pt x="597" y="617"/>
                  </a:moveTo>
                  <a:cubicBezTo>
                    <a:pt x="597" y="816"/>
                    <a:pt x="478" y="876"/>
                    <a:pt x="299" y="796"/>
                  </a:cubicBezTo>
                  <a:cubicBezTo>
                    <a:pt x="139" y="697"/>
                    <a:pt x="0" y="458"/>
                    <a:pt x="0" y="259"/>
                  </a:cubicBezTo>
                  <a:cubicBezTo>
                    <a:pt x="0" y="60"/>
                    <a:pt x="139" y="1"/>
                    <a:pt x="299" y="80"/>
                  </a:cubicBezTo>
                  <a:cubicBezTo>
                    <a:pt x="478" y="180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7"/>
            <p:cNvSpPr/>
            <p:nvPr/>
          </p:nvSpPr>
          <p:spPr>
            <a:xfrm>
              <a:off x="4412225" y="28018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7" y="617"/>
                  </a:moveTo>
                  <a:cubicBezTo>
                    <a:pt x="597" y="816"/>
                    <a:pt x="458" y="895"/>
                    <a:pt x="299" y="796"/>
                  </a:cubicBezTo>
                  <a:cubicBezTo>
                    <a:pt x="140" y="696"/>
                    <a:pt x="1" y="458"/>
                    <a:pt x="1" y="259"/>
                  </a:cubicBezTo>
                  <a:cubicBezTo>
                    <a:pt x="1" y="80"/>
                    <a:pt x="140" y="0"/>
                    <a:pt x="299" y="99"/>
                  </a:cubicBezTo>
                  <a:cubicBezTo>
                    <a:pt x="458" y="199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7"/>
            <p:cNvSpPr/>
            <p:nvPr/>
          </p:nvSpPr>
          <p:spPr>
            <a:xfrm>
              <a:off x="4489300" y="28460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37"/>
                  </a:moveTo>
                  <a:cubicBezTo>
                    <a:pt x="598" y="816"/>
                    <a:pt x="458" y="896"/>
                    <a:pt x="299" y="796"/>
                  </a:cubicBezTo>
                  <a:cubicBezTo>
                    <a:pt x="120" y="697"/>
                    <a:pt x="1" y="478"/>
                    <a:pt x="1" y="279"/>
                  </a:cubicBezTo>
                  <a:cubicBezTo>
                    <a:pt x="1" y="80"/>
                    <a:pt x="120" y="0"/>
                    <a:pt x="299" y="100"/>
                  </a:cubicBezTo>
                  <a:cubicBezTo>
                    <a:pt x="458" y="199"/>
                    <a:pt x="598" y="438"/>
                    <a:pt x="598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7"/>
            <p:cNvSpPr/>
            <p:nvPr/>
          </p:nvSpPr>
          <p:spPr>
            <a:xfrm>
              <a:off x="4565900" y="28908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9" y="797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80"/>
                    <a:pt x="140" y="1"/>
                    <a:pt x="319" y="100"/>
                  </a:cubicBezTo>
                  <a:cubicBezTo>
                    <a:pt x="478" y="200"/>
                    <a:pt x="617" y="419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7"/>
            <p:cNvSpPr/>
            <p:nvPr/>
          </p:nvSpPr>
          <p:spPr>
            <a:xfrm>
              <a:off x="4642975" y="29350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319" y="796"/>
                  </a:cubicBezTo>
                  <a:cubicBezTo>
                    <a:pt x="140" y="697"/>
                    <a:pt x="1" y="478"/>
                    <a:pt x="1" y="279"/>
                  </a:cubicBezTo>
                  <a:cubicBezTo>
                    <a:pt x="1" y="80"/>
                    <a:pt x="140" y="0"/>
                    <a:pt x="31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7"/>
            <p:cNvSpPr/>
            <p:nvPr/>
          </p:nvSpPr>
          <p:spPr>
            <a:xfrm>
              <a:off x="4720075" y="2979825"/>
              <a:ext cx="15425" cy="21900"/>
            </a:xfrm>
            <a:custGeom>
              <a:avLst/>
              <a:gdLst/>
              <a:ahLst/>
              <a:cxnLst/>
              <a:rect l="l" t="t" r="r" b="b"/>
              <a:pathLst>
                <a:path w="617" h="876" extrusionOk="0">
                  <a:moveTo>
                    <a:pt x="617" y="617"/>
                  </a:moveTo>
                  <a:cubicBezTo>
                    <a:pt x="617" y="816"/>
                    <a:pt x="478" y="876"/>
                    <a:pt x="318" y="796"/>
                  </a:cubicBezTo>
                  <a:cubicBezTo>
                    <a:pt x="139" y="697"/>
                    <a:pt x="0" y="458"/>
                    <a:pt x="0" y="259"/>
                  </a:cubicBezTo>
                  <a:cubicBezTo>
                    <a:pt x="0" y="60"/>
                    <a:pt x="139" y="1"/>
                    <a:pt x="318" y="80"/>
                  </a:cubicBezTo>
                  <a:cubicBezTo>
                    <a:pt x="478" y="180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7"/>
            <p:cNvSpPr/>
            <p:nvPr/>
          </p:nvSpPr>
          <p:spPr>
            <a:xfrm>
              <a:off x="4797150" y="30241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299" y="796"/>
                  </a:cubicBezTo>
                  <a:cubicBezTo>
                    <a:pt x="140" y="696"/>
                    <a:pt x="0" y="458"/>
                    <a:pt x="0" y="279"/>
                  </a:cubicBezTo>
                  <a:cubicBezTo>
                    <a:pt x="0" y="80"/>
                    <a:pt x="140" y="0"/>
                    <a:pt x="29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7"/>
            <p:cNvSpPr/>
            <p:nvPr/>
          </p:nvSpPr>
          <p:spPr>
            <a:xfrm>
              <a:off x="3796050" y="2516825"/>
              <a:ext cx="14950" cy="21900"/>
            </a:xfrm>
            <a:custGeom>
              <a:avLst/>
              <a:gdLst/>
              <a:ahLst/>
              <a:cxnLst/>
              <a:rect l="l" t="t" r="r" b="b"/>
              <a:pathLst>
                <a:path w="598" h="876" extrusionOk="0">
                  <a:moveTo>
                    <a:pt x="597" y="617"/>
                  </a:moveTo>
                  <a:cubicBezTo>
                    <a:pt x="597" y="796"/>
                    <a:pt x="458" y="876"/>
                    <a:pt x="299" y="796"/>
                  </a:cubicBezTo>
                  <a:cubicBezTo>
                    <a:pt x="140" y="697"/>
                    <a:pt x="1" y="458"/>
                    <a:pt x="1" y="259"/>
                  </a:cubicBezTo>
                  <a:cubicBezTo>
                    <a:pt x="1" y="60"/>
                    <a:pt x="140" y="0"/>
                    <a:pt x="299" y="80"/>
                  </a:cubicBezTo>
                  <a:cubicBezTo>
                    <a:pt x="458" y="180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7"/>
            <p:cNvSpPr/>
            <p:nvPr/>
          </p:nvSpPr>
          <p:spPr>
            <a:xfrm>
              <a:off x="3873125" y="2561075"/>
              <a:ext cx="14950" cy="22425"/>
            </a:xfrm>
            <a:custGeom>
              <a:avLst/>
              <a:gdLst/>
              <a:ahLst/>
              <a:cxnLst/>
              <a:rect l="l" t="t" r="r" b="b"/>
              <a:pathLst>
                <a:path w="598" h="897" extrusionOk="0">
                  <a:moveTo>
                    <a:pt x="598" y="618"/>
                  </a:moveTo>
                  <a:cubicBezTo>
                    <a:pt x="598" y="817"/>
                    <a:pt x="458" y="896"/>
                    <a:pt x="299" y="797"/>
                  </a:cubicBezTo>
                  <a:cubicBezTo>
                    <a:pt x="120" y="697"/>
                    <a:pt x="1" y="458"/>
                    <a:pt x="1" y="279"/>
                  </a:cubicBezTo>
                  <a:cubicBezTo>
                    <a:pt x="1" y="81"/>
                    <a:pt x="120" y="1"/>
                    <a:pt x="299" y="100"/>
                  </a:cubicBezTo>
                  <a:cubicBezTo>
                    <a:pt x="458" y="200"/>
                    <a:pt x="598" y="439"/>
                    <a:pt x="598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7"/>
            <p:cNvSpPr/>
            <p:nvPr/>
          </p:nvSpPr>
          <p:spPr>
            <a:xfrm>
              <a:off x="3949725" y="26053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3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717"/>
                    <a:pt x="0" y="478"/>
                    <a:pt x="0" y="279"/>
                  </a:cubicBezTo>
                  <a:cubicBezTo>
                    <a:pt x="0" y="80"/>
                    <a:pt x="140" y="0"/>
                    <a:pt x="319" y="100"/>
                  </a:cubicBezTo>
                  <a:cubicBezTo>
                    <a:pt x="478" y="199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7"/>
            <p:cNvSpPr/>
            <p:nvPr/>
          </p:nvSpPr>
          <p:spPr>
            <a:xfrm>
              <a:off x="4026800" y="26501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697"/>
                    <a:pt x="1" y="458"/>
                    <a:pt x="1" y="259"/>
                  </a:cubicBezTo>
                  <a:cubicBezTo>
                    <a:pt x="1" y="80"/>
                    <a:pt x="140" y="1"/>
                    <a:pt x="319" y="100"/>
                  </a:cubicBezTo>
                  <a:cubicBezTo>
                    <a:pt x="478" y="200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7"/>
            <p:cNvSpPr/>
            <p:nvPr/>
          </p:nvSpPr>
          <p:spPr>
            <a:xfrm>
              <a:off x="4103900" y="269437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617" y="637"/>
                  </a:moveTo>
                  <a:cubicBezTo>
                    <a:pt x="617" y="816"/>
                    <a:pt x="478" y="895"/>
                    <a:pt x="318" y="796"/>
                  </a:cubicBezTo>
                  <a:cubicBezTo>
                    <a:pt x="139" y="696"/>
                    <a:pt x="0" y="478"/>
                    <a:pt x="0" y="279"/>
                  </a:cubicBezTo>
                  <a:cubicBezTo>
                    <a:pt x="0" y="80"/>
                    <a:pt x="139" y="0"/>
                    <a:pt x="318" y="100"/>
                  </a:cubicBezTo>
                  <a:cubicBezTo>
                    <a:pt x="478" y="199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7"/>
            <p:cNvSpPr/>
            <p:nvPr/>
          </p:nvSpPr>
          <p:spPr>
            <a:xfrm>
              <a:off x="4180975" y="27391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299" y="796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80"/>
                    <a:pt x="140" y="1"/>
                    <a:pt x="299" y="100"/>
                  </a:cubicBezTo>
                  <a:cubicBezTo>
                    <a:pt x="478" y="180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7"/>
            <p:cNvSpPr/>
            <p:nvPr/>
          </p:nvSpPr>
          <p:spPr>
            <a:xfrm>
              <a:off x="4258050" y="2783375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617" y="618"/>
                  </a:moveTo>
                  <a:cubicBezTo>
                    <a:pt x="617" y="817"/>
                    <a:pt x="478" y="896"/>
                    <a:pt x="299" y="797"/>
                  </a:cubicBezTo>
                  <a:cubicBezTo>
                    <a:pt x="140" y="697"/>
                    <a:pt x="1" y="478"/>
                    <a:pt x="1" y="279"/>
                  </a:cubicBezTo>
                  <a:cubicBezTo>
                    <a:pt x="1" y="81"/>
                    <a:pt x="140" y="1"/>
                    <a:pt x="299" y="100"/>
                  </a:cubicBezTo>
                  <a:cubicBezTo>
                    <a:pt x="478" y="200"/>
                    <a:pt x="617" y="439"/>
                    <a:pt x="617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7"/>
            <p:cNvSpPr/>
            <p:nvPr/>
          </p:nvSpPr>
          <p:spPr>
            <a:xfrm>
              <a:off x="4335150" y="2828150"/>
              <a:ext cx="14925" cy="21900"/>
            </a:xfrm>
            <a:custGeom>
              <a:avLst/>
              <a:gdLst/>
              <a:ahLst/>
              <a:cxnLst/>
              <a:rect l="l" t="t" r="r" b="b"/>
              <a:pathLst>
                <a:path w="597" h="876" extrusionOk="0">
                  <a:moveTo>
                    <a:pt x="597" y="617"/>
                  </a:moveTo>
                  <a:cubicBezTo>
                    <a:pt x="597" y="816"/>
                    <a:pt x="478" y="876"/>
                    <a:pt x="299" y="796"/>
                  </a:cubicBezTo>
                  <a:cubicBezTo>
                    <a:pt x="139" y="697"/>
                    <a:pt x="0" y="458"/>
                    <a:pt x="0" y="259"/>
                  </a:cubicBezTo>
                  <a:cubicBezTo>
                    <a:pt x="0" y="60"/>
                    <a:pt x="139" y="0"/>
                    <a:pt x="299" y="80"/>
                  </a:cubicBezTo>
                  <a:cubicBezTo>
                    <a:pt x="478" y="179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7"/>
            <p:cNvSpPr/>
            <p:nvPr/>
          </p:nvSpPr>
          <p:spPr>
            <a:xfrm>
              <a:off x="4412225" y="28724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7" y="617"/>
                  </a:moveTo>
                  <a:cubicBezTo>
                    <a:pt x="597" y="816"/>
                    <a:pt x="458" y="896"/>
                    <a:pt x="299" y="796"/>
                  </a:cubicBezTo>
                  <a:cubicBezTo>
                    <a:pt x="140" y="697"/>
                    <a:pt x="1" y="458"/>
                    <a:pt x="1" y="279"/>
                  </a:cubicBezTo>
                  <a:cubicBezTo>
                    <a:pt x="1" y="80"/>
                    <a:pt x="140" y="1"/>
                    <a:pt x="299" y="100"/>
                  </a:cubicBezTo>
                  <a:cubicBezTo>
                    <a:pt x="458" y="200"/>
                    <a:pt x="597" y="43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7"/>
            <p:cNvSpPr/>
            <p:nvPr/>
          </p:nvSpPr>
          <p:spPr>
            <a:xfrm>
              <a:off x="4489300" y="29166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37"/>
                  </a:moveTo>
                  <a:cubicBezTo>
                    <a:pt x="598" y="816"/>
                    <a:pt x="458" y="895"/>
                    <a:pt x="299" y="796"/>
                  </a:cubicBezTo>
                  <a:cubicBezTo>
                    <a:pt x="120" y="716"/>
                    <a:pt x="1" y="478"/>
                    <a:pt x="1" y="279"/>
                  </a:cubicBezTo>
                  <a:cubicBezTo>
                    <a:pt x="1" y="80"/>
                    <a:pt x="120" y="0"/>
                    <a:pt x="299" y="100"/>
                  </a:cubicBezTo>
                  <a:cubicBezTo>
                    <a:pt x="458" y="199"/>
                    <a:pt x="598" y="438"/>
                    <a:pt x="598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7"/>
            <p:cNvSpPr/>
            <p:nvPr/>
          </p:nvSpPr>
          <p:spPr>
            <a:xfrm>
              <a:off x="4565900" y="29614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80"/>
                    <a:pt x="140" y="1"/>
                    <a:pt x="319" y="100"/>
                  </a:cubicBezTo>
                  <a:cubicBezTo>
                    <a:pt x="478" y="200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7"/>
            <p:cNvSpPr/>
            <p:nvPr/>
          </p:nvSpPr>
          <p:spPr>
            <a:xfrm>
              <a:off x="4642975" y="30057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319" y="796"/>
                  </a:cubicBezTo>
                  <a:cubicBezTo>
                    <a:pt x="140" y="696"/>
                    <a:pt x="1" y="477"/>
                    <a:pt x="1" y="279"/>
                  </a:cubicBezTo>
                  <a:cubicBezTo>
                    <a:pt x="1" y="80"/>
                    <a:pt x="140" y="0"/>
                    <a:pt x="31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7"/>
            <p:cNvSpPr/>
            <p:nvPr/>
          </p:nvSpPr>
          <p:spPr>
            <a:xfrm>
              <a:off x="4720075" y="305045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8" y="796"/>
                  </a:cubicBezTo>
                  <a:cubicBezTo>
                    <a:pt x="139" y="697"/>
                    <a:pt x="0" y="458"/>
                    <a:pt x="0" y="259"/>
                  </a:cubicBezTo>
                  <a:cubicBezTo>
                    <a:pt x="0" y="80"/>
                    <a:pt x="139" y="0"/>
                    <a:pt x="318" y="100"/>
                  </a:cubicBezTo>
                  <a:cubicBezTo>
                    <a:pt x="478" y="17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7"/>
            <p:cNvSpPr/>
            <p:nvPr/>
          </p:nvSpPr>
          <p:spPr>
            <a:xfrm>
              <a:off x="4797150" y="3094700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617" y="618"/>
                  </a:moveTo>
                  <a:cubicBezTo>
                    <a:pt x="617" y="816"/>
                    <a:pt x="478" y="896"/>
                    <a:pt x="299" y="797"/>
                  </a:cubicBezTo>
                  <a:cubicBezTo>
                    <a:pt x="140" y="697"/>
                    <a:pt x="0" y="458"/>
                    <a:pt x="0" y="279"/>
                  </a:cubicBezTo>
                  <a:cubicBezTo>
                    <a:pt x="0" y="80"/>
                    <a:pt x="140" y="1"/>
                    <a:pt x="299" y="100"/>
                  </a:cubicBezTo>
                  <a:cubicBezTo>
                    <a:pt x="478" y="200"/>
                    <a:pt x="617" y="438"/>
                    <a:pt x="617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7"/>
            <p:cNvSpPr/>
            <p:nvPr/>
          </p:nvSpPr>
          <p:spPr>
            <a:xfrm>
              <a:off x="3796050" y="2587450"/>
              <a:ext cx="14950" cy="21900"/>
            </a:xfrm>
            <a:custGeom>
              <a:avLst/>
              <a:gdLst/>
              <a:ahLst/>
              <a:cxnLst/>
              <a:rect l="l" t="t" r="r" b="b"/>
              <a:pathLst>
                <a:path w="598" h="876" extrusionOk="0">
                  <a:moveTo>
                    <a:pt x="597" y="617"/>
                  </a:moveTo>
                  <a:cubicBezTo>
                    <a:pt x="597" y="816"/>
                    <a:pt x="458" y="876"/>
                    <a:pt x="299" y="796"/>
                  </a:cubicBezTo>
                  <a:cubicBezTo>
                    <a:pt x="140" y="696"/>
                    <a:pt x="1" y="458"/>
                    <a:pt x="1" y="259"/>
                  </a:cubicBezTo>
                  <a:cubicBezTo>
                    <a:pt x="1" y="80"/>
                    <a:pt x="140" y="0"/>
                    <a:pt x="299" y="100"/>
                  </a:cubicBezTo>
                  <a:cubicBezTo>
                    <a:pt x="458" y="179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7"/>
            <p:cNvSpPr/>
            <p:nvPr/>
          </p:nvSpPr>
          <p:spPr>
            <a:xfrm>
              <a:off x="3873125" y="26317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17"/>
                  </a:moveTo>
                  <a:cubicBezTo>
                    <a:pt x="598" y="816"/>
                    <a:pt x="458" y="896"/>
                    <a:pt x="299" y="796"/>
                  </a:cubicBezTo>
                  <a:cubicBezTo>
                    <a:pt x="120" y="697"/>
                    <a:pt x="1" y="458"/>
                    <a:pt x="1" y="279"/>
                  </a:cubicBezTo>
                  <a:cubicBezTo>
                    <a:pt x="1" y="80"/>
                    <a:pt x="120" y="1"/>
                    <a:pt x="299" y="100"/>
                  </a:cubicBezTo>
                  <a:cubicBezTo>
                    <a:pt x="458" y="200"/>
                    <a:pt x="598" y="438"/>
                    <a:pt x="598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7"/>
            <p:cNvSpPr/>
            <p:nvPr/>
          </p:nvSpPr>
          <p:spPr>
            <a:xfrm>
              <a:off x="3949725" y="26759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37"/>
                  </a:moveTo>
                  <a:cubicBezTo>
                    <a:pt x="617" y="816"/>
                    <a:pt x="478" y="895"/>
                    <a:pt x="319" y="796"/>
                  </a:cubicBezTo>
                  <a:cubicBezTo>
                    <a:pt x="140" y="716"/>
                    <a:pt x="0" y="478"/>
                    <a:pt x="0" y="279"/>
                  </a:cubicBezTo>
                  <a:cubicBezTo>
                    <a:pt x="0" y="80"/>
                    <a:pt x="140" y="0"/>
                    <a:pt x="319" y="100"/>
                  </a:cubicBezTo>
                  <a:cubicBezTo>
                    <a:pt x="478" y="199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7"/>
            <p:cNvSpPr/>
            <p:nvPr/>
          </p:nvSpPr>
          <p:spPr>
            <a:xfrm>
              <a:off x="4026800" y="27207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697"/>
                    <a:pt x="1" y="458"/>
                    <a:pt x="1" y="279"/>
                  </a:cubicBezTo>
                  <a:cubicBezTo>
                    <a:pt x="1" y="80"/>
                    <a:pt x="140" y="1"/>
                    <a:pt x="319" y="100"/>
                  </a:cubicBezTo>
                  <a:cubicBezTo>
                    <a:pt x="478" y="19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7"/>
            <p:cNvSpPr/>
            <p:nvPr/>
          </p:nvSpPr>
          <p:spPr>
            <a:xfrm>
              <a:off x="4103900" y="2764975"/>
              <a:ext cx="15425" cy="22425"/>
            </a:xfrm>
            <a:custGeom>
              <a:avLst/>
              <a:gdLst/>
              <a:ahLst/>
              <a:cxnLst/>
              <a:rect l="l" t="t" r="r" b="b"/>
              <a:pathLst>
                <a:path w="617" h="897" extrusionOk="0">
                  <a:moveTo>
                    <a:pt x="617" y="638"/>
                  </a:moveTo>
                  <a:cubicBezTo>
                    <a:pt x="617" y="817"/>
                    <a:pt x="478" y="896"/>
                    <a:pt x="318" y="797"/>
                  </a:cubicBezTo>
                  <a:cubicBezTo>
                    <a:pt x="139" y="697"/>
                    <a:pt x="0" y="478"/>
                    <a:pt x="0" y="279"/>
                  </a:cubicBezTo>
                  <a:cubicBezTo>
                    <a:pt x="0" y="81"/>
                    <a:pt x="139" y="1"/>
                    <a:pt x="318" y="100"/>
                  </a:cubicBezTo>
                  <a:cubicBezTo>
                    <a:pt x="478" y="200"/>
                    <a:pt x="617" y="439"/>
                    <a:pt x="617" y="63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7"/>
            <p:cNvSpPr/>
            <p:nvPr/>
          </p:nvSpPr>
          <p:spPr>
            <a:xfrm>
              <a:off x="4180975" y="2809750"/>
              <a:ext cx="15450" cy="21900"/>
            </a:xfrm>
            <a:custGeom>
              <a:avLst/>
              <a:gdLst/>
              <a:ahLst/>
              <a:cxnLst/>
              <a:rect l="l" t="t" r="r" b="b"/>
              <a:pathLst>
                <a:path w="618" h="876" extrusionOk="0">
                  <a:moveTo>
                    <a:pt x="617" y="617"/>
                  </a:moveTo>
                  <a:cubicBezTo>
                    <a:pt x="617" y="816"/>
                    <a:pt x="478" y="876"/>
                    <a:pt x="299" y="796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80"/>
                    <a:pt x="140" y="0"/>
                    <a:pt x="299" y="100"/>
                  </a:cubicBezTo>
                  <a:cubicBezTo>
                    <a:pt x="478" y="17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7"/>
            <p:cNvSpPr/>
            <p:nvPr/>
          </p:nvSpPr>
          <p:spPr>
            <a:xfrm>
              <a:off x="4258050" y="28540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299" y="796"/>
                  </a:cubicBezTo>
                  <a:cubicBezTo>
                    <a:pt x="140" y="697"/>
                    <a:pt x="1" y="478"/>
                    <a:pt x="1" y="279"/>
                  </a:cubicBezTo>
                  <a:cubicBezTo>
                    <a:pt x="1" y="80"/>
                    <a:pt x="140" y="1"/>
                    <a:pt x="299" y="100"/>
                  </a:cubicBezTo>
                  <a:cubicBezTo>
                    <a:pt x="478" y="200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7"/>
            <p:cNvSpPr/>
            <p:nvPr/>
          </p:nvSpPr>
          <p:spPr>
            <a:xfrm>
              <a:off x="4335150" y="2898775"/>
              <a:ext cx="14925" cy="21900"/>
            </a:xfrm>
            <a:custGeom>
              <a:avLst/>
              <a:gdLst/>
              <a:ahLst/>
              <a:cxnLst/>
              <a:rect l="l" t="t" r="r" b="b"/>
              <a:pathLst>
                <a:path w="597" h="876" extrusionOk="0">
                  <a:moveTo>
                    <a:pt x="597" y="617"/>
                  </a:moveTo>
                  <a:cubicBezTo>
                    <a:pt x="597" y="796"/>
                    <a:pt x="478" y="875"/>
                    <a:pt x="299" y="796"/>
                  </a:cubicBezTo>
                  <a:cubicBezTo>
                    <a:pt x="139" y="696"/>
                    <a:pt x="0" y="458"/>
                    <a:pt x="0" y="259"/>
                  </a:cubicBezTo>
                  <a:cubicBezTo>
                    <a:pt x="0" y="60"/>
                    <a:pt x="139" y="0"/>
                    <a:pt x="299" y="80"/>
                  </a:cubicBezTo>
                  <a:cubicBezTo>
                    <a:pt x="478" y="179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7"/>
            <p:cNvSpPr/>
            <p:nvPr/>
          </p:nvSpPr>
          <p:spPr>
            <a:xfrm>
              <a:off x="4412225" y="29430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7" y="617"/>
                  </a:moveTo>
                  <a:cubicBezTo>
                    <a:pt x="597" y="816"/>
                    <a:pt x="458" y="896"/>
                    <a:pt x="299" y="796"/>
                  </a:cubicBezTo>
                  <a:cubicBezTo>
                    <a:pt x="140" y="697"/>
                    <a:pt x="1" y="458"/>
                    <a:pt x="1" y="279"/>
                  </a:cubicBezTo>
                  <a:cubicBezTo>
                    <a:pt x="1" y="80"/>
                    <a:pt x="140" y="1"/>
                    <a:pt x="299" y="100"/>
                  </a:cubicBezTo>
                  <a:cubicBezTo>
                    <a:pt x="458" y="199"/>
                    <a:pt x="597" y="43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7"/>
            <p:cNvSpPr/>
            <p:nvPr/>
          </p:nvSpPr>
          <p:spPr>
            <a:xfrm>
              <a:off x="4489300" y="29873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37"/>
                  </a:moveTo>
                  <a:cubicBezTo>
                    <a:pt x="598" y="816"/>
                    <a:pt x="458" y="895"/>
                    <a:pt x="299" y="796"/>
                  </a:cubicBezTo>
                  <a:cubicBezTo>
                    <a:pt x="120" y="716"/>
                    <a:pt x="1" y="477"/>
                    <a:pt x="1" y="279"/>
                  </a:cubicBezTo>
                  <a:cubicBezTo>
                    <a:pt x="1" y="80"/>
                    <a:pt x="120" y="0"/>
                    <a:pt x="299" y="99"/>
                  </a:cubicBezTo>
                  <a:cubicBezTo>
                    <a:pt x="458" y="199"/>
                    <a:pt x="598" y="438"/>
                    <a:pt x="598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7"/>
            <p:cNvSpPr/>
            <p:nvPr/>
          </p:nvSpPr>
          <p:spPr>
            <a:xfrm>
              <a:off x="4565900" y="30320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80"/>
                    <a:pt x="140" y="0"/>
                    <a:pt x="319" y="100"/>
                  </a:cubicBezTo>
                  <a:cubicBezTo>
                    <a:pt x="478" y="19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7"/>
            <p:cNvSpPr/>
            <p:nvPr/>
          </p:nvSpPr>
          <p:spPr>
            <a:xfrm>
              <a:off x="4642975" y="30763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37"/>
                  </a:moveTo>
                  <a:cubicBezTo>
                    <a:pt x="617" y="816"/>
                    <a:pt x="478" y="896"/>
                    <a:pt x="319" y="797"/>
                  </a:cubicBezTo>
                  <a:cubicBezTo>
                    <a:pt x="140" y="697"/>
                    <a:pt x="1" y="478"/>
                    <a:pt x="1" y="279"/>
                  </a:cubicBezTo>
                  <a:cubicBezTo>
                    <a:pt x="1" y="80"/>
                    <a:pt x="140" y="1"/>
                    <a:pt x="319" y="100"/>
                  </a:cubicBezTo>
                  <a:cubicBezTo>
                    <a:pt x="478" y="200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7"/>
            <p:cNvSpPr/>
            <p:nvPr/>
          </p:nvSpPr>
          <p:spPr>
            <a:xfrm>
              <a:off x="4720075" y="312107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318" y="796"/>
                  </a:cubicBezTo>
                  <a:cubicBezTo>
                    <a:pt x="139" y="696"/>
                    <a:pt x="0" y="458"/>
                    <a:pt x="0" y="259"/>
                  </a:cubicBezTo>
                  <a:cubicBezTo>
                    <a:pt x="0" y="80"/>
                    <a:pt x="139" y="0"/>
                    <a:pt x="318" y="100"/>
                  </a:cubicBezTo>
                  <a:cubicBezTo>
                    <a:pt x="478" y="17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7"/>
            <p:cNvSpPr/>
            <p:nvPr/>
          </p:nvSpPr>
          <p:spPr>
            <a:xfrm>
              <a:off x="4797150" y="31653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299" y="796"/>
                  </a:cubicBezTo>
                  <a:cubicBezTo>
                    <a:pt x="140" y="697"/>
                    <a:pt x="0" y="458"/>
                    <a:pt x="0" y="279"/>
                  </a:cubicBezTo>
                  <a:cubicBezTo>
                    <a:pt x="0" y="80"/>
                    <a:pt x="140" y="1"/>
                    <a:pt x="299" y="100"/>
                  </a:cubicBezTo>
                  <a:cubicBezTo>
                    <a:pt x="478" y="200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7"/>
            <p:cNvSpPr/>
            <p:nvPr/>
          </p:nvSpPr>
          <p:spPr>
            <a:xfrm>
              <a:off x="3796050" y="26580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7" y="617"/>
                  </a:moveTo>
                  <a:cubicBezTo>
                    <a:pt x="597" y="816"/>
                    <a:pt x="458" y="895"/>
                    <a:pt x="299" y="796"/>
                  </a:cubicBezTo>
                  <a:cubicBezTo>
                    <a:pt x="140" y="696"/>
                    <a:pt x="1" y="458"/>
                    <a:pt x="1" y="259"/>
                  </a:cubicBezTo>
                  <a:cubicBezTo>
                    <a:pt x="1" y="80"/>
                    <a:pt x="140" y="0"/>
                    <a:pt x="299" y="99"/>
                  </a:cubicBezTo>
                  <a:cubicBezTo>
                    <a:pt x="458" y="179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7"/>
            <p:cNvSpPr/>
            <p:nvPr/>
          </p:nvSpPr>
          <p:spPr>
            <a:xfrm>
              <a:off x="3873125" y="27023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17"/>
                  </a:moveTo>
                  <a:cubicBezTo>
                    <a:pt x="598" y="816"/>
                    <a:pt x="458" y="896"/>
                    <a:pt x="299" y="796"/>
                  </a:cubicBezTo>
                  <a:cubicBezTo>
                    <a:pt x="120" y="697"/>
                    <a:pt x="1" y="458"/>
                    <a:pt x="1" y="279"/>
                  </a:cubicBezTo>
                  <a:cubicBezTo>
                    <a:pt x="1" y="80"/>
                    <a:pt x="120" y="0"/>
                    <a:pt x="299" y="100"/>
                  </a:cubicBezTo>
                  <a:cubicBezTo>
                    <a:pt x="458" y="199"/>
                    <a:pt x="598" y="438"/>
                    <a:pt x="598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7"/>
            <p:cNvSpPr/>
            <p:nvPr/>
          </p:nvSpPr>
          <p:spPr>
            <a:xfrm>
              <a:off x="3949725" y="2746575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617" y="637"/>
                  </a:moveTo>
                  <a:cubicBezTo>
                    <a:pt x="617" y="817"/>
                    <a:pt x="478" y="896"/>
                    <a:pt x="319" y="797"/>
                  </a:cubicBezTo>
                  <a:cubicBezTo>
                    <a:pt x="140" y="717"/>
                    <a:pt x="0" y="478"/>
                    <a:pt x="0" y="279"/>
                  </a:cubicBezTo>
                  <a:cubicBezTo>
                    <a:pt x="0" y="80"/>
                    <a:pt x="140" y="1"/>
                    <a:pt x="319" y="100"/>
                  </a:cubicBezTo>
                  <a:cubicBezTo>
                    <a:pt x="478" y="200"/>
                    <a:pt x="617" y="439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7"/>
            <p:cNvSpPr/>
            <p:nvPr/>
          </p:nvSpPr>
          <p:spPr>
            <a:xfrm>
              <a:off x="4026800" y="27913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319" y="796"/>
                  </a:cubicBezTo>
                  <a:cubicBezTo>
                    <a:pt x="140" y="697"/>
                    <a:pt x="1" y="458"/>
                    <a:pt x="1" y="259"/>
                  </a:cubicBezTo>
                  <a:cubicBezTo>
                    <a:pt x="1" y="80"/>
                    <a:pt x="140" y="0"/>
                    <a:pt x="319" y="100"/>
                  </a:cubicBezTo>
                  <a:cubicBezTo>
                    <a:pt x="478" y="19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7"/>
            <p:cNvSpPr/>
            <p:nvPr/>
          </p:nvSpPr>
          <p:spPr>
            <a:xfrm>
              <a:off x="4103900" y="283560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617" y="637"/>
                  </a:moveTo>
                  <a:cubicBezTo>
                    <a:pt x="617" y="816"/>
                    <a:pt x="478" y="896"/>
                    <a:pt x="318" y="796"/>
                  </a:cubicBezTo>
                  <a:cubicBezTo>
                    <a:pt x="139" y="697"/>
                    <a:pt x="0" y="478"/>
                    <a:pt x="0" y="279"/>
                  </a:cubicBezTo>
                  <a:cubicBezTo>
                    <a:pt x="0" y="80"/>
                    <a:pt x="139" y="1"/>
                    <a:pt x="318" y="100"/>
                  </a:cubicBezTo>
                  <a:cubicBezTo>
                    <a:pt x="478" y="200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7"/>
            <p:cNvSpPr/>
            <p:nvPr/>
          </p:nvSpPr>
          <p:spPr>
            <a:xfrm>
              <a:off x="4180975" y="28803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299" y="796"/>
                  </a:cubicBezTo>
                  <a:cubicBezTo>
                    <a:pt x="140" y="696"/>
                    <a:pt x="0" y="458"/>
                    <a:pt x="0" y="259"/>
                  </a:cubicBezTo>
                  <a:cubicBezTo>
                    <a:pt x="0" y="80"/>
                    <a:pt x="140" y="0"/>
                    <a:pt x="299" y="100"/>
                  </a:cubicBezTo>
                  <a:cubicBezTo>
                    <a:pt x="478" y="19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7"/>
            <p:cNvSpPr/>
            <p:nvPr/>
          </p:nvSpPr>
          <p:spPr>
            <a:xfrm>
              <a:off x="4258050" y="29246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299" y="796"/>
                  </a:cubicBezTo>
                  <a:cubicBezTo>
                    <a:pt x="140" y="697"/>
                    <a:pt x="1" y="478"/>
                    <a:pt x="1" y="279"/>
                  </a:cubicBezTo>
                  <a:cubicBezTo>
                    <a:pt x="1" y="80"/>
                    <a:pt x="140" y="1"/>
                    <a:pt x="29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7"/>
            <p:cNvSpPr/>
            <p:nvPr/>
          </p:nvSpPr>
          <p:spPr>
            <a:xfrm>
              <a:off x="4335150" y="2969375"/>
              <a:ext cx="14925" cy="21925"/>
            </a:xfrm>
            <a:custGeom>
              <a:avLst/>
              <a:gdLst/>
              <a:ahLst/>
              <a:cxnLst/>
              <a:rect l="l" t="t" r="r" b="b"/>
              <a:pathLst>
                <a:path w="597" h="877" extrusionOk="0">
                  <a:moveTo>
                    <a:pt x="597" y="618"/>
                  </a:moveTo>
                  <a:cubicBezTo>
                    <a:pt x="597" y="816"/>
                    <a:pt x="478" y="876"/>
                    <a:pt x="299" y="797"/>
                  </a:cubicBezTo>
                  <a:cubicBezTo>
                    <a:pt x="139" y="697"/>
                    <a:pt x="0" y="458"/>
                    <a:pt x="0" y="259"/>
                  </a:cubicBezTo>
                  <a:cubicBezTo>
                    <a:pt x="0" y="61"/>
                    <a:pt x="139" y="1"/>
                    <a:pt x="299" y="80"/>
                  </a:cubicBezTo>
                  <a:cubicBezTo>
                    <a:pt x="478" y="180"/>
                    <a:pt x="597" y="419"/>
                    <a:pt x="597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7"/>
            <p:cNvSpPr/>
            <p:nvPr/>
          </p:nvSpPr>
          <p:spPr>
            <a:xfrm>
              <a:off x="4412225" y="30136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7" y="617"/>
                  </a:moveTo>
                  <a:cubicBezTo>
                    <a:pt x="597" y="816"/>
                    <a:pt x="458" y="895"/>
                    <a:pt x="299" y="796"/>
                  </a:cubicBezTo>
                  <a:cubicBezTo>
                    <a:pt x="140" y="697"/>
                    <a:pt x="1" y="458"/>
                    <a:pt x="1" y="279"/>
                  </a:cubicBezTo>
                  <a:cubicBezTo>
                    <a:pt x="1" y="80"/>
                    <a:pt x="140" y="0"/>
                    <a:pt x="299" y="100"/>
                  </a:cubicBezTo>
                  <a:cubicBezTo>
                    <a:pt x="458" y="199"/>
                    <a:pt x="597" y="43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7"/>
            <p:cNvSpPr/>
            <p:nvPr/>
          </p:nvSpPr>
          <p:spPr>
            <a:xfrm>
              <a:off x="4489300" y="30579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37"/>
                  </a:moveTo>
                  <a:cubicBezTo>
                    <a:pt x="598" y="816"/>
                    <a:pt x="458" y="896"/>
                    <a:pt x="299" y="796"/>
                  </a:cubicBezTo>
                  <a:cubicBezTo>
                    <a:pt x="120" y="717"/>
                    <a:pt x="1" y="478"/>
                    <a:pt x="1" y="279"/>
                  </a:cubicBezTo>
                  <a:cubicBezTo>
                    <a:pt x="1" y="80"/>
                    <a:pt x="120" y="1"/>
                    <a:pt x="299" y="100"/>
                  </a:cubicBezTo>
                  <a:cubicBezTo>
                    <a:pt x="458" y="200"/>
                    <a:pt x="598" y="438"/>
                    <a:pt x="598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7"/>
            <p:cNvSpPr/>
            <p:nvPr/>
          </p:nvSpPr>
          <p:spPr>
            <a:xfrm>
              <a:off x="4565900" y="31026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319" y="796"/>
                  </a:cubicBezTo>
                  <a:cubicBezTo>
                    <a:pt x="140" y="696"/>
                    <a:pt x="0" y="458"/>
                    <a:pt x="0" y="259"/>
                  </a:cubicBezTo>
                  <a:cubicBezTo>
                    <a:pt x="0" y="80"/>
                    <a:pt x="140" y="0"/>
                    <a:pt x="319" y="100"/>
                  </a:cubicBezTo>
                  <a:cubicBezTo>
                    <a:pt x="478" y="19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7"/>
            <p:cNvSpPr/>
            <p:nvPr/>
          </p:nvSpPr>
          <p:spPr>
            <a:xfrm>
              <a:off x="4642975" y="31469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3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697"/>
                    <a:pt x="1" y="478"/>
                    <a:pt x="1" y="279"/>
                  </a:cubicBezTo>
                  <a:cubicBezTo>
                    <a:pt x="1" y="80"/>
                    <a:pt x="140" y="1"/>
                    <a:pt x="319" y="100"/>
                  </a:cubicBezTo>
                  <a:cubicBezTo>
                    <a:pt x="478" y="199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7"/>
            <p:cNvSpPr/>
            <p:nvPr/>
          </p:nvSpPr>
          <p:spPr>
            <a:xfrm>
              <a:off x="4720075" y="3191675"/>
              <a:ext cx="15425" cy="21925"/>
            </a:xfrm>
            <a:custGeom>
              <a:avLst/>
              <a:gdLst/>
              <a:ahLst/>
              <a:cxnLst/>
              <a:rect l="l" t="t" r="r" b="b"/>
              <a:pathLst>
                <a:path w="617" h="877" extrusionOk="0">
                  <a:moveTo>
                    <a:pt x="617" y="618"/>
                  </a:moveTo>
                  <a:cubicBezTo>
                    <a:pt x="617" y="817"/>
                    <a:pt x="478" y="876"/>
                    <a:pt x="318" y="797"/>
                  </a:cubicBezTo>
                  <a:cubicBezTo>
                    <a:pt x="139" y="697"/>
                    <a:pt x="0" y="458"/>
                    <a:pt x="0" y="260"/>
                  </a:cubicBezTo>
                  <a:cubicBezTo>
                    <a:pt x="0" y="80"/>
                    <a:pt x="139" y="1"/>
                    <a:pt x="318" y="80"/>
                  </a:cubicBezTo>
                  <a:cubicBezTo>
                    <a:pt x="478" y="180"/>
                    <a:pt x="617" y="419"/>
                    <a:pt x="617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7"/>
            <p:cNvSpPr/>
            <p:nvPr/>
          </p:nvSpPr>
          <p:spPr>
            <a:xfrm>
              <a:off x="4797150" y="32359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299" y="796"/>
                  </a:cubicBezTo>
                  <a:cubicBezTo>
                    <a:pt x="140" y="697"/>
                    <a:pt x="0" y="478"/>
                    <a:pt x="0" y="279"/>
                  </a:cubicBezTo>
                  <a:cubicBezTo>
                    <a:pt x="0" y="80"/>
                    <a:pt x="140" y="0"/>
                    <a:pt x="29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7"/>
            <p:cNvSpPr/>
            <p:nvPr/>
          </p:nvSpPr>
          <p:spPr>
            <a:xfrm>
              <a:off x="3796050" y="27286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7" y="617"/>
                  </a:moveTo>
                  <a:cubicBezTo>
                    <a:pt x="597" y="816"/>
                    <a:pt x="458" y="896"/>
                    <a:pt x="299" y="796"/>
                  </a:cubicBezTo>
                  <a:cubicBezTo>
                    <a:pt x="140" y="697"/>
                    <a:pt x="1" y="458"/>
                    <a:pt x="1" y="259"/>
                  </a:cubicBezTo>
                  <a:cubicBezTo>
                    <a:pt x="1" y="60"/>
                    <a:pt x="140" y="1"/>
                    <a:pt x="299" y="100"/>
                  </a:cubicBezTo>
                  <a:cubicBezTo>
                    <a:pt x="458" y="180"/>
                    <a:pt x="597" y="419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7"/>
            <p:cNvSpPr/>
            <p:nvPr/>
          </p:nvSpPr>
          <p:spPr>
            <a:xfrm>
              <a:off x="3873125" y="27729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17"/>
                  </a:moveTo>
                  <a:cubicBezTo>
                    <a:pt x="598" y="816"/>
                    <a:pt x="458" y="895"/>
                    <a:pt x="299" y="796"/>
                  </a:cubicBezTo>
                  <a:cubicBezTo>
                    <a:pt x="120" y="696"/>
                    <a:pt x="1" y="458"/>
                    <a:pt x="1" y="279"/>
                  </a:cubicBezTo>
                  <a:cubicBezTo>
                    <a:pt x="1" y="80"/>
                    <a:pt x="120" y="0"/>
                    <a:pt x="299" y="100"/>
                  </a:cubicBezTo>
                  <a:cubicBezTo>
                    <a:pt x="458" y="199"/>
                    <a:pt x="598" y="438"/>
                    <a:pt x="598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7"/>
            <p:cNvSpPr/>
            <p:nvPr/>
          </p:nvSpPr>
          <p:spPr>
            <a:xfrm>
              <a:off x="3949725" y="2817700"/>
              <a:ext cx="15450" cy="21900"/>
            </a:xfrm>
            <a:custGeom>
              <a:avLst/>
              <a:gdLst/>
              <a:ahLst/>
              <a:cxnLst/>
              <a:rect l="l" t="t" r="r" b="b"/>
              <a:pathLst>
                <a:path w="618" h="876" extrusionOk="0">
                  <a:moveTo>
                    <a:pt x="617" y="617"/>
                  </a:moveTo>
                  <a:cubicBezTo>
                    <a:pt x="617" y="816"/>
                    <a:pt x="478" y="876"/>
                    <a:pt x="319" y="796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60"/>
                    <a:pt x="140" y="1"/>
                    <a:pt x="319" y="80"/>
                  </a:cubicBezTo>
                  <a:cubicBezTo>
                    <a:pt x="478" y="180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7"/>
            <p:cNvSpPr/>
            <p:nvPr/>
          </p:nvSpPr>
          <p:spPr>
            <a:xfrm>
              <a:off x="4026800" y="28619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319" y="796"/>
                  </a:cubicBezTo>
                  <a:cubicBezTo>
                    <a:pt x="140" y="696"/>
                    <a:pt x="1" y="458"/>
                    <a:pt x="1" y="279"/>
                  </a:cubicBezTo>
                  <a:cubicBezTo>
                    <a:pt x="1" y="80"/>
                    <a:pt x="140" y="0"/>
                    <a:pt x="319" y="100"/>
                  </a:cubicBezTo>
                  <a:cubicBezTo>
                    <a:pt x="478" y="19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7"/>
            <p:cNvSpPr/>
            <p:nvPr/>
          </p:nvSpPr>
          <p:spPr>
            <a:xfrm>
              <a:off x="4103900" y="290622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617" y="637"/>
                  </a:moveTo>
                  <a:cubicBezTo>
                    <a:pt x="617" y="816"/>
                    <a:pt x="478" y="896"/>
                    <a:pt x="318" y="796"/>
                  </a:cubicBezTo>
                  <a:cubicBezTo>
                    <a:pt x="139" y="697"/>
                    <a:pt x="0" y="478"/>
                    <a:pt x="0" y="279"/>
                  </a:cubicBezTo>
                  <a:cubicBezTo>
                    <a:pt x="0" y="80"/>
                    <a:pt x="139" y="0"/>
                    <a:pt x="318" y="100"/>
                  </a:cubicBezTo>
                  <a:cubicBezTo>
                    <a:pt x="478" y="199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7"/>
            <p:cNvSpPr/>
            <p:nvPr/>
          </p:nvSpPr>
          <p:spPr>
            <a:xfrm>
              <a:off x="4180975" y="2950975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617" y="618"/>
                  </a:moveTo>
                  <a:cubicBezTo>
                    <a:pt x="617" y="816"/>
                    <a:pt x="478" y="896"/>
                    <a:pt x="299" y="797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80"/>
                    <a:pt x="140" y="1"/>
                    <a:pt x="299" y="100"/>
                  </a:cubicBezTo>
                  <a:cubicBezTo>
                    <a:pt x="478" y="200"/>
                    <a:pt x="617" y="419"/>
                    <a:pt x="617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7"/>
            <p:cNvSpPr/>
            <p:nvPr/>
          </p:nvSpPr>
          <p:spPr>
            <a:xfrm>
              <a:off x="4258050" y="29952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299" y="796"/>
                  </a:cubicBezTo>
                  <a:cubicBezTo>
                    <a:pt x="140" y="697"/>
                    <a:pt x="1" y="478"/>
                    <a:pt x="1" y="279"/>
                  </a:cubicBezTo>
                  <a:cubicBezTo>
                    <a:pt x="1" y="80"/>
                    <a:pt x="140" y="0"/>
                    <a:pt x="29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7"/>
            <p:cNvSpPr/>
            <p:nvPr/>
          </p:nvSpPr>
          <p:spPr>
            <a:xfrm>
              <a:off x="4335150" y="3040000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597" y="617"/>
                  </a:moveTo>
                  <a:cubicBezTo>
                    <a:pt x="597" y="816"/>
                    <a:pt x="478" y="896"/>
                    <a:pt x="299" y="796"/>
                  </a:cubicBezTo>
                  <a:cubicBezTo>
                    <a:pt x="139" y="697"/>
                    <a:pt x="0" y="458"/>
                    <a:pt x="0" y="259"/>
                  </a:cubicBezTo>
                  <a:cubicBezTo>
                    <a:pt x="0" y="80"/>
                    <a:pt x="139" y="1"/>
                    <a:pt x="299" y="100"/>
                  </a:cubicBezTo>
                  <a:cubicBezTo>
                    <a:pt x="478" y="180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7"/>
            <p:cNvSpPr/>
            <p:nvPr/>
          </p:nvSpPr>
          <p:spPr>
            <a:xfrm>
              <a:off x="4412225" y="30842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7" y="617"/>
                  </a:moveTo>
                  <a:cubicBezTo>
                    <a:pt x="597" y="816"/>
                    <a:pt x="458" y="895"/>
                    <a:pt x="299" y="796"/>
                  </a:cubicBezTo>
                  <a:cubicBezTo>
                    <a:pt x="140" y="696"/>
                    <a:pt x="1" y="458"/>
                    <a:pt x="1" y="279"/>
                  </a:cubicBezTo>
                  <a:cubicBezTo>
                    <a:pt x="1" y="80"/>
                    <a:pt x="140" y="0"/>
                    <a:pt x="299" y="100"/>
                  </a:cubicBezTo>
                  <a:cubicBezTo>
                    <a:pt x="458" y="199"/>
                    <a:pt x="597" y="43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7"/>
            <p:cNvSpPr/>
            <p:nvPr/>
          </p:nvSpPr>
          <p:spPr>
            <a:xfrm>
              <a:off x="4489300" y="31285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37"/>
                  </a:moveTo>
                  <a:cubicBezTo>
                    <a:pt x="598" y="816"/>
                    <a:pt x="458" y="896"/>
                    <a:pt x="299" y="796"/>
                  </a:cubicBezTo>
                  <a:cubicBezTo>
                    <a:pt x="120" y="717"/>
                    <a:pt x="1" y="478"/>
                    <a:pt x="1" y="279"/>
                  </a:cubicBezTo>
                  <a:cubicBezTo>
                    <a:pt x="1" y="80"/>
                    <a:pt x="120" y="1"/>
                    <a:pt x="299" y="100"/>
                  </a:cubicBezTo>
                  <a:cubicBezTo>
                    <a:pt x="458" y="199"/>
                    <a:pt x="598" y="438"/>
                    <a:pt x="598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7"/>
            <p:cNvSpPr/>
            <p:nvPr/>
          </p:nvSpPr>
          <p:spPr>
            <a:xfrm>
              <a:off x="4565900" y="3173275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617" y="618"/>
                  </a:moveTo>
                  <a:cubicBezTo>
                    <a:pt x="617" y="816"/>
                    <a:pt x="478" y="896"/>
                    <a:pt x="319" y="797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80"/>
                    <a:pt x="140" y="1"/>
                    <a:pt x="319" y="100"/>
                  </a:cubicBezTo>
                  <a:cubicBezTo>
                    <a:pt x="478" y="200"/>
                    <a:pt x="617" y="419"/>
                    <a:pt x="617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7"/>
            <p:cNvSpPr/>
            <p:nvPr/>
          </p:nvSpPr>
          <p:spPr>
            <a:xfrm>
              <a:off x="4642975" y="32175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3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697"/>
                    <a:pt x="1" y="478"/>
                    <a:pt x="1" y="279"/>
                  </a:cubicBezTo>
                  <a:cubicBezTo>
                    <a:pt x="1" y="80"/>
                    <a:pt x="140" y="0"/>
                    <a:pt x="319" y="100"/>
                  </a:cubicBezTo>
                  <a:cubicBezTo>
                    <a:pt x="478" y="199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7"/>
            <p:cNvSpPr/>
            <p:nvPr/>
          </p:nvSpPr>
          <p:spPr>
            <a:xfrm>
              <a:off x="4720075" y="326230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8" y="796"/>
                  </a:cubicBezTo>
                  <a:cubicBezTo>
                    <a:pt x="139" y="697"/>
                    <a:pt x="0" y="458"/>
                    <a:pt x="0" y="259"/>
                  </a:cubicBezTo>
                  <a:cubicBezTo>
                    <a:pt x="0" y="80"/>
                    <a:pt x="139" y="1"/>
                    <a:pt x="318" y="100"/>
                  </a:cubicBezTo>
                  <a:cubicBezTo>
                    <a:pt x="478" y="180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7"/>
            <p:cNvSpPr/>
            <p:nvPr/>
          </p:nvSpPr>
          <p:spPr>
            <a:xfrm>
              <a:off x="4797150" y="33065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299" y="796"/>
                  </a:cubicBezTo>
                  <a:cubicBezTo>
                    <a:pt x="140" y="696"/>
                    <a:pt x="0" y="478"/>
                    <a:pt x="0" y="279"/>
                  </a:cubicBezTo>
                  <a:cubicBezTo>
                    <a:pt x="0" y="80"/>
                    <a:pt x="140" y="0"/>
                    <a:pt x="29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7"/>
            <p:cNvSpPr/>
            <p:nvPr/>
          </p:nvSpPr>
          <p:spPr>
            <a:xfrm>
              <a:off x="3796050" y="27993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7" y="617"/>
                  </a:moveTo>
                  <a:cubicBezTo>
                    <a:pt x="597" y="816"/>
                    <a:pt x="458" y="896"/>
                    <a:pt x="299" y="796"/>
                  </a:cubicBezTo>
                  <a:cubicBezTo>
                    <a:pt x="140" y="697"/>
                    <a:pt x="1" y="458"/>
                    <a:pt x="1" y="259"/>
                  </a:cubicBezTo>
                  <a:cubicBezTo>
                    <a:pt x="1" y="80"/>
                    <a:pt x="140" y="1"/>
                    <a:pt x="299" y="100"/>
                  </a:cubicBezTo>
                  <a:cubicBezTo>
                    <a:pt x="458" y="180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7"/>
            <p:cNvSpPr/>
            <p:nvPr/>
          </p:nvSpPr>
          <p:spPr>
            <a:xfrm>
              <a:off x="3873125" y="28435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17"/>
                  </a:moveTo>
                  <a:cubicBezTo>
                    <a:pt x="598" y="816"/>
                    <a:pt x="458" y="895"/>
                    <a:pt x="299" y="796"/>
                  </a:cubicBezTo>
                  <a:cubicBezTo>
                    <a:pt x="120" y="696"/>
                    <a:pt x="1" y="477"/>
                    <a:pt x="1" y="279"/>
                  </a:cubicBezTo>
                  <a:cubicBezTo>
                    <a:pt x="1" y="80"/>
                    <a:pt x="120" y="0"/>
                    <a:pt x="299" y="99"/>
                  </a:cubicBezTo>
                  <a:cubicBezTo>
                    <a:pt x="458" y="199"/>
                    <a:pt x="598" y="438"/>
                    <a:pt x="598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7"/>
            <p:cNvSpPr/>
            <p:nvPr/>
          </p:nvSpPr>
          <p:spPr>
            <a:xfrm>
              <a:off x="3949725" y="2888325"/>
              <a:ext cx="15450" cy="21900"/>
            </a:xfrm>
            <a:custGeom>
              <a:avLst/>
              <a:gdLst/>
              <a:ahLst/>
              <a:cxnLst/>
              <a:rect l="l" t="t" r="r" b="b"/>
              <a:pathLst>
                <a:path w="618" h="876" extrusionOk="0">
                  <a:moveTo>
                    <a:pt x="617" y="617"/>
                  </a:moveTo>
                  <a:cubicBezTo>
                    <a:pt x="617" y="796"/>
                    <a:pt x="478" y="876"/>
                    <a:pt x="319" y="776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60"/>
                    <a:pt x="140" y="0"/>
                    <a:pt x="319" y="80"/>
                  </a:cubicBezTo>
                  <a:cubicBezTo>
                    <a:pt x="478" y="17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7"/>
            <p:cNvSpPr/>
            <p:nvPr/>
          </p:nvSpPr>
          <p:spPr>
            <a:xfrm>
              <a:off x="4026800" y="29325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9" y="797"/>
                  </a:cubicBezTo>
                  <a:cubicBezTo>
                    <a:pt x="140" y="697"/>
                    <a:pt x="1" y="458"/>
                    <a:pt x="1" y="279"/>
                  </a:cubicBezTo>
                  <a:cubicBezTo>
                    <a:pt x="1" y="80"/>
                    <a:pt x="140" y="1"/>
                    <a:pt x="319" y="100"/>
                  </a:cubicBezTo>
                  <a:cubicBezTo>
                    <a:pt x="478" y="200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7"/>
            <p:cNvSpPr/>
            <p:nvPr/>
          </p:nvSpPr>
          <p:spPr>
            <a:xfrm>
              <a:off x="4103900" y="297685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617" y="637"/>
                  </a:moveTo>
                  <a:cubicBezTo>
                    <a:pt x="617" y="816"/>
                    <a:pt x="478" y="895"/>
                    <a:pt x="318" y="796"/>
                  </a:cubicBezTo>
                  <a:cubicBezTo>
                    <a:pt x="139" y="716"/>
                    <a:pt x="0" y="478"/>
                    <a:pt x="0" y="279"/>
                  </a:cubicBezTo>
                  <a:cubicBezTo>
                    <a:pt x="0" y="80"/>
                    <a:pt x="139" y="0"/>
                    <a:pt x="318" y="100"/>
                  </a:cubicBezTo>
                  <a:cubicBezTo>
                    <a:pt x="478" y="199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7"/>
            <p:cNvSpPr/>
            <p:nvPr/>
          </p:nvSpPr>
          <p:spPr>
            <a:xfrm>
              <a:off x="4180975" y="30216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299" y="796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80"/>
                    <a:pt x="140" y="1"/>
                    <a:pt x="299" y="100"/>
                  </a:cubicBezTo>
                  <a:cubicBezTo>
                    <a:pt x="478" y="200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7"/>
            <p:cNvSpPr/>
            <p:nvPr/>
          </p:nvSpPr>
          <p:spPr>
            <a:xfrm>
              <a:off x="4258050" y="30658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299" y="796"/>
                  </a:cubicBezTo>
                  <a:cubicBezTo>
                    <a:pt x="140" y="696"/>
                    <a:pt x="1" y="477"/>
                    <a:pt x="1" y="279"/>
                  </a:cubicBezTo>
                  <a:cubicBezTo>
                    <a:pt x="1" y="80"/>
                    <a:pt x="140" y="0"/>
                    <a:pt x="29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7"/>
            <p:cNvSpPr/>
            <p:nvPr/>
          </p:nvSpPr>
          <p:spPr>
            <a:xfrm>
              <a:off x="4335150" y="3110625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597" y="617"/>
                  </a:moveTo>
                  <a:cubicBezTo>
                    <a:pt x="597" y="816"/>
                    <a:pt x="478" y="896"/>
                    <a:pt x="299" y="796"/>
                  </a:cubicBezTo>
                  <a:cubicBezTo>
                    <a:pt x="139" y="697"/>
                    <a:pt x="0" y="458"/>
                    <a:pt x="0" y="259"/>
                  </a:cubicBezTo>
                  <a:cubicBezTo>
                    <a:pt x="0" y="80"/>
                    <a:pt x="139" y="0"/>
                    <a:pt x="299" y="100"/>
                  </a:cubicBezTo>
                  <a:cubicBezTo>
                    <a:pt x="478" y="179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7"/>
            <p:cNvSpPr/>
            <p:nvPr/>
          </p:nvSpPr>
          <p:spPr>
            <a:xfrm>
              <a:off x="4412225" y="3154875"/>
              <a:ext cx="14950" cy="22425"/>
            </a:xfrm>
            <a:custGeom>
              <a:avLst/>
              <a:gdLst/>
              <a:ahLst/>
              <a:cxnLst/>
              <a:rect l="l" t="t" r="r" b="b"/>
              <a:pathLst>
                <a:path w="598" h="897" extrusionOk="0">
                  <a:moveTo>
                    <a:pt x="597" y="618"/>
                  </a:moveTo>
                  <a:cubicBezTo>
                    <a:pt x="597" y="816"/>
                    <a:pt x="458" y="896"/>
                    <a:pt x="299" y="797"/>
                  </a:cubicBezTo>
                  <a:cubicBezTo>
                    <a:pt x="140" y="697"/>
                    <a:pt x="1" y="458"/>
                    <a:pt x="1" y="279"/>
                  </a:cubicBezTo>
                  <a:cubicBezTo>
                    <a:pt x="1" y="80"/>
                    <a:pt x="140" y="1"/>
                    <a:pt x="299" y="100"/>
                  </a:cubicBezTo>
                  <a:cubicBezTo>
                    <a:pt x="458" y="200"/>
                    <a:pt x="597" y="438"/>
                    <a:pt x="597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7"/>
            <p:cNvSpPr/>
            <p:nvPr/>
          </p:nvSpPr>
          <p:spPr>
            <a:xfrm>
              <a:off x="4489300" y="3199650"/>
              <a:ext cx="14950" cy="21900"/>
            </a:xfrm>
            <a:custGeom>
              <a:avLst/>
              <a:gdLst/>
              <a:ahLst/>
              <a:cxnLst/>
              <a:rect l="l" t="t" r="r" b="b"/>
              <a:pathLst>
                <a:path w="598" h="876" extrusionOk="0">
                  <a:moveTo>
                    <a:pt x="598" y="617"/>
                  </a:moveTo>
                  <a:cubicBezTo>
                    <a:pt x="598" y="816"/>
                    <a:pt x="458" y="875"/>
                    <a:pt x="299" y="796"/>
                  </a:cubicBezTo>
                  <a:cubicBezTo>
                    <a:pt x="120" y="696"/>
                    <a:pt x="1" y="458"/>
                    <a:pt x="1" y="259"/>
                  </a:cubicBezTo>
                  <a:cubicBezTo>
                    <a:pt x="1" y="60"/>
                    <a:pt x="120" y="0"/>
                    <a:pt x="299" y="80"/>
                  </a:cubicBezTo>
                  <a:cubicBezTo>
                    <a:pt x="458" y="179"/>
                    <a:pt x="598" y="418"/>
                    <a:pt x="598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7"/>
            <p:cNvSpPr/>
            <p:nvPr/>
          </p:nvSpPr>
          <p:spPr>
            <a:xfrm>
              <a:off x="4565900" y="32439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697"/>
                    <a:pt x="0" y="458"/>
                    <a:pt x="0" y="279"/>
                  </a:cubicBezTo>
                  <a:cubicBezTo>
                    <a:pt x="0" y="80"/>
                    <a:pt x="140" y="1"/>
                    <a:pt x="319" y="100"/>
                  </a:cubicBezTo>
                  <a:cubicBezTo>
                    <a:pt x="478" y="200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7"/>
            <p:cNvSpPr/>
            <p:nvPr/>
          </p:nvSpPr>
          <p:spPr>
            <a:xfrm>
              <a:off x="4642975" y="32881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37"/>
                  </a:moveTo>
                  <a:cubicBezTo>
                    <a:pt x="617" y="816"/>
                    <a:pt x="478" y="895"/>
                    <a:pt x="319" y="796"/>
                  </a:cubicBezTo>
                  <a:cubicBezTo>
                    <a:pt x="140" y="696"/>
                    <a:pt x="1" y="478"/>
                    <a:pt x="1" y="279"/>
                  </a:cubicBezTo>
                  <a:cubicBezTo>
                    <a:pt x="1" y="80"/>
                    <a:pt x="140" y="0"/>
                    <a:pt x="319" y="100"/>
                  </a:cubicBezTo>
                  <a:cubicBezTo>
                    <a:pt x="478" y="199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7"/>
            <p:cNvSpPr/>
            <p:nvPr/>
          </p:nvSpPr>
          <p:spPr>
            <a:xfrm>
              <a:off x="4720075" y="333292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8" y="796"/>
                  </a:cubicBezTo>
                  <a:cubicBezTo>
                    <a:pt x="139" y="697"/>
                    <a:pt x="0" y="458"/>
                    <a:pt x="0" y="259"/>
                  </a:cubicBezTo>
                  <a:cubicBezTo>
                    <a:pt x="0" y="80"/>
                    <a:pt x="139" y="0"/>
                    <a:pt x="318" y="100"/>
                  </a:cubicBezTo>
                  <a:cubicBezTo>
                    <a:pt x="478" y="19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7"/>
            <p:cNvSpPr/>
            <p:nvPr/>
          </p:nvSpPr>
          <p:spPr>
            <a:xfrm>
              <a:off x="4797150" y="3377175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617" y="618"/>
                  </a:moveTo>
                  <a:cubicBezTo>
                    <a:pt x="617" y="817"/>
                    <a:pt x="478" y="896"/>
                    <a:pt x="299" y="797"/>
                  </a:cubicBezTo>
                  <a:cubicBezTo>
                    <a:pt x="140" y="697"/>
                    <a:pt x="0" y="478"/>
                    <a:pt x="0" y="279"/>
                  </a:cubicBezTo>
                  <a:cubicBezTo>
                    <a:pt x="0" y="80"/>
                    <a:pt x="140" y="1"/>
                    <a:pt x="299" y="100"/>
                  </a:cubicBezTo>
                  <a:cubicBezTo>
                    <a:pt x="478" y="200"/>
                    <a:pt x="617" y="439"/>
                    <a:pt x="617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7"/>
            <p:cNvSpPr/>
            <p:nvPr/>
          </p:nvSpPr>
          <p:spPr>
            <a:xfrm>
              <a:off x="3796050" y="2869925"/>
              <a:ext cx="14950" cy="21900"/>
            </a:xfrm>
            <a:custGeom>
              <a:avLst/>
              <a:gdLst/>
              <a:ahLst/>
              <a:cxnLst/>
              <a:rect l="l" t="t" r="r" b="b"/>
              <a:pathLst>
                <a:path w="598" h="876" extrusionOk="0">
                  <a:moveTo>
                    <a:pt x="597" y="617"/>
                  </a:moveTo>
                  <a:cubicBezTo>
                    <a:pt x="597" y="816"/>
                    <a:pt x="458" y="876"/>
                    <a:pt x="299" y="796"/>
                  </a:cubicBezTo>
                  <a:cubicBezTo>
                    <a:pt x="140" y="697"/>
                    <a:pt x="1" y="458"/>
                    <a:pt x="1" y="259"/>
                  </a:cubicBezTo>
                  <a:cubicBezTo>
                    <a:pt x="1" y="60"/>
                    <a:pt x="140" y="0"/>
                    <a:pt x="299" y="100"/>
                  </a:cubicBezTo>
                  <a:cubicBezTo>
                    <a:pt x="458" y="179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7"/>
            <p:cNvSpPr/>
            <p:nvPr/>
          </p:nvSpPr>
          <p:spPr>
            <a:xfrm>
              <a:off x="3873125" y="29141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17"/>
                  </a:moveTo>
                  <a:cubicBezTo>
                    <a:pt x="598" y="816"/>
                    <a:pt x="458" y="896"/>
                    <a:pt x="299" y="796"/>
                  </a:cubicBezTo>
                  <a:cubicBezTo>
                    <a:pt x="120" y="697"/>
                    <a:pt x="1" y="478"/>
                    <a:pt x="1" y="279"/>
                  </a:cubicBezTo>
                  <a:cubicBezTo>
                    <a:pt x="1" y="80"/>
                    <a:pt x="120" y="1"/>
                    <a:pt x="299" y="100"/>
                  </a:cubicBezTo>
                  <a:cubicBezTo>
                    <a:pt x="458" y="200"/>
                    <a:pt x="598" y="438"/>
                    <a:pt x="598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7"/>
            <p:cNvSpPr/>
            <p:nvPr/>
          </p:nvSpPr>
          <p:spPr>
            <a:xfrm>
              <a:off x="3949725" y="2958950"/>
              <a:ext cx="15450" cy="21900"/>
            </a:xfrm>
            <a:custGeom>
              <a:avLst/>
              <a:gdLst/>
              <a:ahLst/>
              <a:cxnLst/>
              <a:rect l="l" t="t" r="r" b="b"/>
              <a:pathLst>
                <a:path w="618" h="876" extrusionOk="0">
                  <a:moveTo>
                    <a:pt x="617" y="617"/>
                  </a:moveTo>
                  <a:cubicBezTo>
                    <a:pt x="617" y="796"/>
                    <a:pt x="478" y="875"/>
                    <a:pt x="319" y="796"/>
                  </a:cubicBezTo>
                  <a:cubicBezTo>
                    <a:pt x="140" y="696"/>
                    <a:pt x="0" y="458"/>
                    <a:pt x="0" y="259"/>
                  </a:cubicBezTo>
                  <a:cubicBezTo>
                    <a:pt x="0" y="60"/>
                    <a:pt x="140" y="0"/>
                    <a:pt x="319" y="80"/>
                  </a:cubicBezTo>
                  <a:cubicBezTo>
                    <a:pt x="478" y="17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7"/>
            <p:cNvSpPr/>
            <p:nvPr/>
          </p:nvSpPr>
          <p:spPr>
            <a:xfrm>
              <a:off x="4026800" y="30032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697"/>
                    <a:pt x="1" y="458"/>
                    <a:pt x="1" y="279"/>
                  </a:cubicBezTo>
                  <a:cubicBezTo>
                    <a:pt x="1" y="80"/>
                    <a:pt x="140" y="1"/>
                    <a:pt x="319" y="100"/>
                  </a:cubicBezTo>
                  <a:cubicBezTo>
                    <a:pt x="478" y="200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7"/>
            <p:cNvSpPr/>
            <p:nvPr/>
          </p:nvSpPr>
          <p:spPr>
            <a:xfrm>
              <a:off x="4103900" y="304747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617" y="637"/>
                  </a:moveTo>
                  <a:cubicBezTo>
                    <a:pt x="617" y="816"/>
                    <a:pt x="478" y="895"/>
                    <a:pt x="318" y="796"/>
                  </a:cubicBezTo>
                  <a:cubicBezTo>
                    <a:pt x="139" y="716"/>
                    <a:pt x="0" y="477"/>
                    <a:pt x="0" y="279"/>
                  </a:cubicBezTo>
                  <a:cubicBezTo>
                    <a:pt x="0" y="80"/>
                    <a:pt x="139" y="0"/>
                    <a:pt x="318" y="99"/>
                  </a:cubicBezTo>
                  <a:cubicBezTo>
                    <a:pt x="478" y="199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7"/>
            <p:cNvSpPr/>
            <p:nvPr/>
          </p:nvSpPr>
          <p:spPr>
            <a:xfrm>
              <a:off x="4180975" y="30922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299" y="796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80"/>
                    <a:pt x="140" y="0"/>
                    <a:pt x="299" y="100"/>
                  </a:cubicBezTo>
                  <a:cubicBezTo>
                    <a:pt x="478" y="19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7"/>
            <p:cNvSpPr/>
            <p:nvPr/>
          </p:nvSpPr>
          <p:spPr>
            <a:xfrm>
              <a:off x="4258050" y="31364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37"/>
                  </a:moveTo>
                  <a:cubicBezTo>
                    <a:pt x="617" y="816"/>
                    <a:pt x="478" y="896"/>
                    <a:pt x="299" y="797"/>
                  </a:cubicBezTo>
                  <a:cubicBezTo>
                    <a:pt x="140" y="697"/>
                    <a:pt x="1" y="478"/>
                    <a:pt x="1" y="279"/>
                  </a:cubicBezTo>
                  <a:cubicBezTo>
                    <a:pt x="1" y="80"/>
                    <a:pt x="140" y="1"/>
                    <a:pt x="299" y="100"/>
                  </a:cubicBezTo>
                  <a:cubicBezTo>
                    <a:pt x="478" y="200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7"/>
            <p:cNvSpPr/>
            <p:nvPr/>
          </p:nvSpPr>
          <p:spPr>
            <a:xfrm>
              <a:off x="4335150" y="3181250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597" y="617"/>
                  </a:moveTo>
                  <a:cubicBezTo>
                    <a:pt x="597" y="816"/>
                    <a:pt x="478" y="895"/>
                    <a:pt x="299" y="796"/>
                  </a:cubicBezTo>
                  <a:cubicBezTo>
                    <a:pt x="139" y="696"/>
                    <a:pt x="0" y="458"/>
                    <a:pt x="0" y="259"/>
                  </a:cubicBezTo>
                  <a:cubicBezTo>
                    <a:pt x="0" y="80"/>
                    <a:pt x="139" y="0"/>
                    <a:pt x="299" y="100"/>
                  </a:cubicBezTo>
                  <a:cubicBezTo>
                    <a:pt x="478" y="179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7"/>
            <p:cNvSpPr/>
            <p:nvPr/>
          </p:nvSpPr>
          <p:spPr>
            <a:xfrm>
              <a:off x="4412225" y="32255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7" y="617"/>
                  </a:moveTo>
                  <a:cubicBezTo>
                    <a:pt x="597" y="816"/>
                    <a:pt x="458" y="896"/>
                    <a:pt x="299" y="796"/>
                  </a:cubicBezTo>
                  <a:cubicBezTo>
                    <a:pt x="140" y="697"/>
                    <a:pt x="1" y="458"/>
                    <a:pt x="1" y="279"/>
                  </a:cubicBezTo>
                  <a:cubicBezTo>
                    <a:pt x="1" y="80"/>
                    <a:pt x="140" y="1"/>
                    <a:pt x="299" y="100"/>
                  </a:cubicBezTo>
                  <a:cubicBezTo>
                    <a:pt x="458" y="200"/>
                    <a:pt x="597" y="43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7"/>
            <p:cNvSpPr/>
            <p:nvPr/>
          </p:nvSpPr>
          <p:spPr>
            <a:xfrm>
              <a:off x="4489300" y="3270250"/>
              <a:ext cx="14950" cy="21925"/>
            </a:xfrm>
            <a:custGeom>
              <a:avLst/>
              <a:gdLst/>
              <a:ahLst/>
              <a:cxnLst/>
              <a:rect l="l" t="t" r="r" b="b"/>
              <a:pathLst>
                <a:path w="598" h="877" extrusionOk="0">
                  <a:moveTo>
                    <a:pt x="598" y="618"/>
                  </a:moveTo>
                  <a:cubicBezTo>
                    <a:pt x="598" y="817"/>
                    <a:pt x="458" y="876"/>
                    <a:pt x="299" y="797"/>
                  </a:cubicBezTo>
                  <a:cubicBezTo>
                    <a:pt x="120" y="697"/>
                    <a:pt x="1" y="459"/>
                    <a:pt x="1" y="260"/>
                  </a:cubicBezTo>
                  <a:cubicBezTo>
                    <a:pt x="1" y="61"/>
                    <a:pt x="120" y="1"/>
                    <a:pt x="299" y="81"/>
                  </a:cubicBezTo>
                  <a:cubicBezTo>
                    <a:pt x="458" y="180"/>
                    <a:pt x="598" y="419"/>
                    <a:pt x="598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7"/>
            <p:cNvSpPr/>
            <p:nvPr/>
          </p:nvSpPr>
          <p:spPr>
            <a:xfrm>
              <a:off x="4565900" y="33145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697"/>
                    <a:pt x="0" y="458"/>
                    <a:pt x="0" y="279"/>
                  </a:cubicBezTo>
                  <a:cubicBezTo>
                    <a:pt x="0" y="80"/>
                    <a:pt x="140" y="0"/>
                    <a:pt x="31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7"/>
            <p:cNvSpPr/>
            <p:nvPr/>
          </p:nvSpPr>
          <p:spPr>
            <a:xfrm>
              <a:off x="4642975" y="3358775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617" y="637"/>
                  </a:moveTo>
                  <a:cubicBezTo>
                    <a:pt x="617" y="816"/>
                    <a:pt x="478" y="896"/>
                    <a:pt x="319" y="797"/>
                  </a:cubicBezTo>
                  <a:cubicBezTo>
                    <a:pt x="140" y="717"/>
                    <a:pt x="1" y="478"/>
                    <a:pt x="1" y="279"/>
                  </a:cubicBezTo>
                  <a:cubicBezTo>
                    <a:pt x="1" y="80"/>
                    <a:pt x="140" y="1"/>
                    <a:pt x="319" y="100"/>
                  </a:cubicBezTo>
                  <a:cubicBezTo>
                    <a:pt x="478" y="200"/>
                    <a:pt x="617" y="439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7"/>
            <p:cNvSpPr/>
            <p:nvPr/>
          </p:nvSpPr>
          <p:spPr>
            <a:xfrm>
              <a:off x="4720075" y="340355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318" y="796"/>
                  </a:cubicBezTo>
                  <a:cubicBezTo>
                    <a:pt x="139" y="696"/>
                    <a:pt x="0" y="458"/>
                    <a:pt x="0" y="259"/>
                  </a:cubicBezTo>
                  <a:cubicBezTo>
                    <a:pt x="0" y="80"/>
                    <a:pt x="139" y="0"/>
                    <a:pt x="318" y="100"/>
                  </a:cubicBezTo>
                  <a:cubicBezTo>
                    <a:pt x="478" y="19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7"/>
            <p:cNvSpPr/>
            <p:nvPr/>
          </p:nvSpPr>
          <p:spPr>
            <a:xfrm>
              <a:off x="4797150" y="34478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299" y="796"/>
                  </a:cubicBezTo>
                  <a:cubicBezTo>
                    <a:pt x="140" y="697"/>
                    <a:pt x="0" y="478"/>
                    <a:pt x="0" y="279"/>
                  </a:cubicBezTo>
                  <a:cubicBezTo>
                    <a:pt x="0" y="80"/>
                    <a:pt x="140" y="1"/>
                    <a:pt x="299" y="100"/>
                  </a:cubicBezTo>
                  <a:cubicBezTo>
                    <a:pt x="478" y="200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7"/>
            <p:cNvSpPr/>
            <p:nvPr/>
          </p:nvSpPr>
          <p:spPr>
            <a:xfrm>
              <a:off x="3796050" y="29405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7" y="617"/>
                  </a:moveTo>
                  <a:cubicBezTo>
                    <a:pt x="597" y="816"/>
                    <a:pt x="458" y="895"/>
                    <a:pt x="299" y="796"/>
                  </a:cubicBezTo>
                  <a:cubicBezTo>
                    <a:pt x="140" y="696"/>
                    <a:pt x="1" y="458"/>
                    <a:pt x="1" y="259"/>
                  </a:cubicBezTo>
                  <a:cubicBezTo>
                    <a:pt x="1" y="80"/>
                    <a:pt x="140" y="0"/>
                    <a:pt x="299" y="100"/>
                  </a:cubicBezTo>
                  <a:cubicBezTo>
                    <a:pt x="458" y="199"/>
                    <a:pt x="597" y="41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7"/>
            <p:cNvSpPr/>
            <p:nvPr/>
          </p:nvSpPr>
          <p:spPr>
            <a:xfrm>
              <a:off x="3873125" y="29848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8" y="617"/>
                  </a:moveTo>
                  <a:cubicBezTo>
                    <a:pt x="598" y="816"/>
                    <a:pt x="458" y="896"/>
                    <a:pt x="299" y="796"/>
                  </a:cubicBezTo>
                  <a:cubicBezTo>
                    <a:pt x="120" y="697"/>
                    <a:pt x="1" y="478"/>
                    <a:pt x="1" y="279"/>
                  </a:cubicBezTo>
                  <a:cubicBezTo>
                    <a:pt x="1" y="80"/>
                    <a:pt x="120" y="1"/>
                    <a:pt x="299" y="100"/>
                  </a:cubicBezTo>
                  <a:cubicBezTo>
                    <a:pt x="458" y="199"/>
                    <a:pt x="598" y="438"/>
                    <a:pt x="598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7"/>
            <p:cNvSpPr/>
            <p:nvPr/>
          </p:nvSpPr>
          <p:spPr>
            <a:xfrm>
              <a:off x="3949725" y="3029550"/>
              <a:ext cx="15450" cy="21925"/>
            </a:xfrm>
            <a:custGeom>
              <a:avLst/>
              <a:gdLst/>
              <a:ahLst/>
              <a:cxnLst/>
              <a:rect l="l" t="t" r="r" b="b"/>
              <a:pathLst>
                <a:path w="618" h="877" extrusionOk="0">
                  <a:moveTo>
                    <a:pt x="617" y="618"/>
                  </a:moveTo>
                  <a:cubicBezTo>
                    <a:pt x="617" y="816"/>
                    <a:pt x="478" y="876"/>
                    <a:pt x="319" y="797"/>
                  </a:cubicBezTo>
                  <a:cubicBezTo>
                    <a:pt x="140" y="697"/>
                    <a:pt x="0" y="458"/>
                    <a:pt x="0" y="259"/>
                  </a:cubicBezTo>
                  <a:cubicBezTo>
                    <a:pt x="0" y="61"/>
                    <a:pt x="140" y="1"/>
                    <a:pt x="319" y="80"/>
                  </a:cubicBezTo>
                  <a:cubicBezTo>
                    <a:pt x="478" y="180"/>
                    <a:pt x="617" y="419"/>
                    <a:pt x="617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7"/>
            <p:cNvSpPr/>
            <p:nvPr/>
          </p:nvSpPr>
          <p:spPr>
            <a:xfrm>
              <a:off x="4026800" y="30738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697"/>
                    <a:pt x="1" y="458"/>
                    <a:pt x="1" y="279"/>
                  </a:cubicBezTo>
                  <a:cubicBezTo>
                    <a:pt x="1" y="80"/>
                    <a:pt x="140" y="0"/>
                    <a:pt x="31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7"/>
            <p:cNvSpPr/>
            <p:nvPr/>
          </p:nvSpPr>
          <p:spPr>
            <a:xfrm>
              <a:off x="4103900" y="311807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617" y="637"/>
                  </a:moveTo>
                  <a:cubicBezTo>
                    <a:pt x="617" y="816"/>
                    <a:pt x="478" y="896"/>
                    <a:pt x="318" y="797"/>
                  </a:cubicBezTo>
                  <a:cubicBezTo>
                    <a:pt x="139" y="717"/>
                    <a:pt x="0" y="478"/>
                    <a:pt x="0" y="279"/>
                  </a:cubicBezTo>
                  <a:cubicBezTo>
                    <a:pt x="0" y="80"/>
                    <a:pt x="139" y="1"/>
                    <a:pt x="318" y="100"/>
                  </a:cubicBezTo>
                  <a:cubicBezTo>
                    <a:pt x="478" y="200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7"/>
            <p:cNvSpPr/>
            <p:nvPr/>
          </p:nvSpPr>
          <p:spPr>
            <a:xfrm>
              <a:off x="4180975" y="31628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299" y="796"/>
                  </a:cubicBezTo>
                  <a:cubicBezTo>
                    <a:pt x="140" y="696"/>
                    <a:pt x="0" y="458"/>
                    <a:pt x="0" y="279"/>
                  </a:cubicBezTo>
                  <a:cubicBezTo>
                    <a:pt x="0" y="80"/>
                    <a:pt x="140" y="0"/>
                    <a:pt x="299" y="100"/>
                  </a:cubicBezTo>
                  <a:cubicBezTo>
                    <a:pt x="478" y="199"/>
                    <a:pt x="617" y="41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7"/>
            <p:cNvSpPr/>
            <p:nvPr/>
          </p:nvSpPr>
          <p:spPr>
            <a:xfrm>
              <a:off x="4258050" y="32071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37"/>
                  </a:moveTo>
                  <a:cubicBezTo>
                    <a:pt x="617" y="816"/>
                    <a:pt x="478" y="896"/>
                    <a:pt x="299" y="796"/>
                  </a:cubicBezTo>
                  <a:cubicBezTo>
                    <a:pt x="140" y="697"/>
                    <a:pt x="1" y="478"/>
                    <a:pt x="1" y="279"/>
                  </a:cubicBezTo>
                  <a:cubicBezTo>
                    <a:pt x="1" y="80"/>
                    <a:pt x="140" y="1"/>
                    <a:pt x="299" y="100"/>
                  </a:cubicBezTo>
                  <a:cubicBezTo>
                    <a:pt x="478" y="200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7"/>
            <p:cNvSpPr/>
            <p:nvPr/>
          </p:nvSpPr>
          <p:spPr>
            <a:xfrm>
              <a:off x="4335150" y="3251850"/>
              <a:ext cx="14925" cy="21925"/>
            </a:xfrm>
            <a:custGeom>
              <a:avLst/>
              <a:gdLst/>
              <a:ahLst/>
              <a:cxnLst/>
              <a:rect l="l" t="t" r="r" b="b"/>
              <a:pathLst>
                <a:path w="597" h="877" extrusionOk="0">
                  <a:moveTo>
                    <a:pt x="597" y="618"/>
                  </a:moveTo>
                  <a:cubicBezTo>
                    <a:pt x="597" y="817"/>
                    <a:pt x="478" y="876"/>
                    <a:pt x="299" y="797"/>
                  </a:cubicBezTo>
                  <a:cubicBezTo>
                    <a:pt x="139" y="697"/>
                    <a:pt x="0" y="458"/>
                    <a:pt x="0" y="260"/>
                  </a:cubicBezTo>
                  <a:cubicBezTo>
                    <a:pt x="0" y="81"/>
                    <a:pt x="139" y="1"/>
                    <a:pt x="299" y="100"/>
                  </a:cubicBezTo>
                  <a:cubicBezTo>
                    <a:pt x="478" y="180"/>
                    <a:pt x="597" y="419"/>
                    <a:pt x="597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7"/>
            <p:cNvSpPr/>
            <p:nvPr/>
          </p:nvSpPr>
          <p:spPr>
            <a:xfrm>
              <a:off x="4412225" y="32961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597" y="617"/>
                  </a:moveTo>
                  <a:cubicBezTo>
                    <a:pt x="597" y="816"/>
                    <a:pt x="458" y="896"/>
                    <a:pt x="299" y="796"/>
                  </a:cubicBezTo>
                  <a:cubicBezTo>
                    <a:pt x="140" y="697"/>
                    <a:pt x="1" y="478"/>
                    <a:pt x="1" y="279"/>
                  </a:cubicBezTo>
                  <a:cubicBezTo>
                    <a:pt x="1" y="80"/>
                    <a:pt x="140" y="0"/>
                    <a:pt x="299" y="100"/>
                  </a:cubicBezTo>
                  <a:cubicBezTo>
                    <a:pt x="458" y="199"/>
                    <a:pt x="597" y="438"/>
                    <a:pt x="59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7"/>
            <p:cNvSpPr/>
            <p:nvPr/>
          </p:nvSpPr>
          <p:spPr>
            <a:xfrm>
              <a:off x="4489300" y="3340875"/>
              <a:ext cx="14950" cy="21925"/>
            </a:xfrm>
            <a:custGeom>
              <a:avLst/>
              <a:gdLst/>
              <a:ahLst/>
              <a:cxnLst/>
              <a:rect l="l" t="t" r="r" b="b"/>
              <a:pathLst>
                <a:path w="598" h="877" extrusionOk="0">
                  <a:moveTo>
                    <a:pt x="598" y="617"/>
                  </a:moveTo>
                  <a:cubicBezTo>
                    <a:pt x="598" y="796"/>
                    <a:pt x="458" y="876"/>
                    <a:pt x="299" y="796"/>
                  </a:cubicBezTo>
                  <a:cubicBezTo>
                    <a:pt x="120" y="697"/>
                    <a:pt x="1" y="458"/>
                    <a:pt x="1" y="259"/>
                  </a:cubicBezTo>
                  <a:cubicBezTo>
                    <a:pt x="1" y="60"/>
                    <a:pt x="120" y="1"/>
                    <a:pt x="299" y="80"/>
                  </a:cubicBezTo>
                  <a:cubicBezTo>
                    <a:pt x="458" y="180"/>
                    <a:pt x="598" y="418"/>
                    <a:pt x="598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7"/>
            <p:cNvSpPr/>
            <p:nvPr/>
          </p:nvSpPr>
          <p:spPr>
            <a:xfrm>
              <a:off x="4565900" y="33851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5"/>
                    <a:pt x="319" y="796"/>
                  </a:cubicBezTo>
                  <a:cubicBezTo>
                    <a:pt x="140" y="696"/>
                    <a:pt x="0" y="458"/>
                    <a:pt x="0" y="279"/>
                  </a:cubicBezTo>
                  <a:cubicBezTo>
                    <a:pt x="0" y="80"/>
                    <a:pt x="140" y="0"/>
                    <a:pt x="31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7"/>
            <p:cNvSpPr/>
            <p:nvPr/>
          </p:nvSpPr>
          <p:spPr>
            <a:xfrm>
              <a:off x="4642975" y="34294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37"/>
                  </a:moveTo>
                  <a:cubicBezTo>
                    <a:pt x="617" y="816"/>
                    <a:pt x="478" y="896"/>
                    <a:pt x="319" y="796"/>
                  </a:cubicBezTo>
                  <a:cubicBezTo>
                    <a:pt x="140" y="717"/>
                    <a:pt x="1" y="478"/>
                    <a:pt x="1" y="279"/>
                  </a:cubicBezTo>
                  <a:cubicBezTo>
                    <a:pt x="1" y="80"/>
                    <a:pt x="140" y="1"/>
                    <a:pt x="319" y="100"/>
                  </a:cubicBezTo>
                  <a:cubicBezTo>
                    <a:pt x="478" y="200"/>
                    <a:pt x="617" y="438"/>
                    <a:pt x="617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7"/>
            <p:cNvSpPr/>
            <p:nvPr/>
          </p:nvSpPr>
          <p:spPr>
            <a:xfrm>
              <a:off x="4720075" y="3474150"/>
              <a:ext cx="15425" cy="22425"/>
            </a:xfrm>
            <a:custGeom>
              <a:avLst/>
              <a:gdLst/>
              <a:ahLst/>
              <a:cxnLst/>
              <a:rect l="l" t="t" r="r" b="b"/>
              <a:pathLst>
                <a:path w="617" h="897" extrusionOk="0">
                  <a:moveTo>
                    <a:pt x="617" y="618"/>
                  </a:moveTo>
                  <a:cubicBezTo>
                    <a:pt x="617" y="817"/>
                    <a:pt x="478" y="896"/>
                    <a:pt x="318" y="797"/>
                  </a:cubicBezTo>
                  <a:cubicBezTo>
                    <a:pt x="139" y="697"/>
                    <a:pt x="0" y="459"/>
                    <a:pt x="0" y="260"/>
                  </a:cubicBezTo>
                  <a:cubicBezTo>
                    <a:pt x="0" y="81"/>
                    <a:pt x="139" y="1"/>
                    <a:pt x="318" y="100"/>
                  </a:cubicBezTo>
                  <a:cubicBezTo>
                    <a:pt x="478" y="200"/>
                    <a:pt x="617" y="419"/>
                    <a:pt x="617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7"/>
            <p:cNvSpPr/>
            <p:nvPr/>
          </p:nvSpPr>
          <p:spPr>
            <a:xfrm>
              <a:off x="4797150" y="35184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617" y="617"/>
                  </a:moveTo>
                  <a:cubicBezTo>
                    <a:pt x="617" y="816"/>
                    <a:pt x="478" y="896"/>
                    <a:pt x="299" y="796"/>
                  </a:cubicBezTo>
                  <a:cubicBezTo>
                    <a:pt x="140" y="697"/>
                    <a:pt x="0" y="478"/>
                    <a:pt x="0" y="279"/>
                  </a:cubicBezTo>
                  <a:cubicBezTo>
                    <a:pt x="0" y="80"/>
                    <a:pt x="140" y="0"/>
                    <a:pt x="299" y="100"/>
                  </a:cubicBezTo>
                  <a:cubicBezTo>
                    <a:pt x="478" y="199"/>
                    <a:pt x="617" y="438"/>
                    <a:pt x="617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7"/>
            <p:cNvSpPr/>
            <p:nvPr/>
          </p:nvSpPr>
          <p:spPr>
            <a:xfrm>
              <a:off x="3718475" y="220052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37"/>
                  </a:moveTo>
                  <a:cubicBezTo>
                    <a:pt x="0" y="816"/>
                    <a:pt x="140" y="896"/>
                    <a:pt x="319" y="796"/>
                  </a:cubicBezTo>
                  <a:cubicBezTo>
                    <a:pt x="478" y="717"/>
                    <a:pt x="617" y="478"/>
                    <a:pt x="617" y="279"/>
                  </a:cubicBezTo>
                  <a:cubicBezTo>
                    <a:pt x="617" y="80"/>
                    <a:pt x="478" y="1"/>
                    <a:pt x="319" y="100"/>
                  </a:cubicBezTo>
                  <a:cubicBezTo>
                    <a:pt x="140" y="200"/>
                    <a:pt x="0" y="438"/>
                    <a:pt x="0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7"/>
            <p:cNvSpPr/>
            <p:nvPr/>
          </p:nvSpPr>
          <p:spPr>
            <a:xfrm>
              <a:off x="3641875" y="22453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20" y="895"/>
                    <a:pt x="299" y="796"/>
                  </a:cubicBezTo>
                  <a:cubicBezTo>
                    <a:pt x="458" y="696"/>
                    <a:pt x="598" y="458"/>
                    <a:pt x="598" y="259"/>
                  </a:cubicBezTo>
                  <a:cubicBezTo>
                    <a:pt x="598" y="80"/>
                    <a:pt x="458" y="0"/>
                    <a:pt x="299" y="100"/>
                  </a:cubicBezTo>
                  <a:cubicBezTo>
                    <a:pt x="120" y="199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7"/>
            <p:cNvSpPr/>
            <p:nvPr/>
          </p:nvSpPr>
          <p:spPr>
            <a:xfrm>
              <a:off x="3564800" y="22895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37"/>
                  </a:moveTo>
                  <a:cubicBezTo>
                    <a:pt x="0" y="816"/>
                    <a:pt x="140" y="896"/>
                    <a:pt x="299" y="796"/>
                  </a:cubicBezTo>
                  <a:cubicBezTo>
                    <a:pt x="458" y="697"/>
                    <a:pt x="597" y="478"/>
                    <a:pt x="597" y="279"/>
                  </a:cubicBezTo>
                  <a:cubicBezTo>
                    <a:pt x="597" y="80"/>
                    <a:pt x="458" y="1"/>
                    <a:pt x="299" y="100"/>
                  </a:cubicBezTo>
                  <a:cubicBezTo>
                    <a:pt x="140" y="199"/>
                    <a:pt x="0" y="438"/>
                    <a:pt x="0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7"/>
            <p:cNvSpPr/>
            <p:nvPr/>
          </p:nvSpPr>
          <p:spPr>
            <a:xfrm>
              <a:off x="3487725" y="2334300"/>
              <a:ext cx="14925" cy="22425"/>
            </a:xfrm>
            <a:custGeom>
              <a:avLst/>
              <a:gdLst/>
              <a:ahLst/>
              <a:cxnLst/>
              <a:rect l="l" t="t" r="r" b="b"/>
              <a:pathLst>
                <a:path w="597" h="897" extrusionOk="0">
                  <a:moveTo>
                    <a:pt x="0" y="618"/>
                  </a:moveTo>
                  <a:cubicBezTo>
                    <a:pt x="0" y="816"/>
                    <a:pt x="139" y="896"/>
                    <a:pt x="298" y="797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80"/>
                    <a:pt x="458" y="1"/>
                    <a:pt x="298" y="100"/>
                  </a:cubicBezTo>
                  <a:cubicBezTo>
                    <a:pt x="139" y="180"/>
                    <a:pt x="0" y="419"/>
                    <a:pt x="0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7"/>
            <p:cNvSpPr/>
            <p:nvPr/>
          </p:nvSpPr>
          <p:spPr>
            <a:xfrm>
              <a:off x="3410625" y="23785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40" y="895"/>
                    <a:pt x="299" y="796"/>
                  </a:cubicBezTo>
                  <a:cubicBezTo>
                    <a:pt x="478" y="697"/>
                    <a:pt x="597" y="478"/>
                    <a:pt x="597" y="279"/>
                  </a:cubicBezTo>
                  <a:cubicBezTo>
                    <a:pt x="597" y="80"/>
                    <a:pt x="478" y="0"/>
                    <a:pt x="299" y="100"/>
                  </a:cubicBezTo>
                  <a:cubicBezTo>
                    <a:pt x="140" y="199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7"/>
            <p:cNvSpPr/>
            <p:nvPr/>
          </p:nvSpPr>
          <p:spPr>
            <a:xfrm>
              <a:off x="3333550" y="2423325"/>
              <a:ext cx="15425" cy="21900"/>
            </a:xfrm>
            <a:custGeom>
              <a:avLst/>
              <a:gdLst/>
              <a:ahLst/>
              <a:cxnLst/>
              <a:rect l="l" t="t" r="r" b="b"/>
              <a:pathLst>
                <a:path w="617" h="876" extrusionOk="0">
                  <a:moveTo>
                    <a:pt x="0" y="617"/>
                  </a:moveTo>
                  <a:cubicBezTo>
                    <a:pt x="0" y="816"/>
                    <a:pt x="140" y="876"/>
                    <a:pt x="299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60"/>
                    <a:pt x="478" y="1"/>
                    <a:pt x="299" y="80"/>
                  </a:cubicBezTo>
                  <a:cubicBezTo>
                    <a:pt x="140" y="180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7"/>
            <p:cNvSpPr/>
            <p:nvPr/>
          </p:nvSpPr>
          <p:spPr>
            <a:xfrm>
              <a:off x="3256450" y="24676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1" y="617"/>
                  </a:moveTo>
                  <a:cubicBezTo>
                    <a:pt x="1" y="816"/>
                    <a:pt x="140" y="895"/>
                    <a:pt x="299" y="796"/>
                  </a:cubicBezTo>
                  <a:cubicBezTo>
                    <a:pt x="478" y="696"/>
                    <a:pt x="618" y="458"/>
                    <a:pt x="618" y="279"/>
                  </a:cubicBezTo>
                  <a:cubicBezTo>
                    <a:pt x="618" y="80"/>
                    <a:pt x="478" y="0"/>
                    <a:pt x="299" y="100"/>
                  </a:cubicBezTo>
                  <a:cubicBezTo>
                    <a:pt x="140" y="199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7"/>
            <p:cNvSpPr/>
            <p:nvPr/>
          </p:nvSpPr>
          <p:spPr>
            <a:xfrm>
              <a:off x="3179375" y="25118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1" y="637"/>
                  </a:moveTo>
                  <a:cubicBezTo>
                    <a:pt x="1" y="816"/>
                    <a:pt x="140" y="896"/>
                    <a:pt x="319" y="796"/>
                  </a:cubicBezTo>
                  <a:cubicBezTo>
                    <a:pt x="478" y="717"/>
                    <a:pt x="617" y="478"/>
                    <a:pt x="617" y="279"/>
                  </a:cubicBezTo>
                  <a:cubicBezTo>
                    <a:pt x="617" y="80"/>
                    <a:pt x="478" y="1"/>
                    <a:pt x="319" y="100"/>
                  </a:cubicBezTo>
                  <a:cubicBezTo>
                    <a:pt x="140" y="199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7"/>
            <p:cNvSpPr/>
            <p:nvPr/>
          </p:nvSpPr>
          <p:spPr>
            <a:xfrm>
              <a:off x="3102300" y="2556600"/>
              <a:ext cx="15425" cy="22425"/>
            </a:xfrm>
            <a:custGeom>
              <a:avLst/>
              <a:gdLst/>
              <a:ahLst/>
              <a:cxnLst/>
              <a:rect l="l" t="t" r="r" b="b"/>
              <a:pathLst>
                <a:path w="617" h="897" extrusionOk="0">
                  <a:moveTo>
                    <a:pt x="0" y="618"/>
                  </a:moveTo>
                  <a:cubicBezTo>
                    <a:pt x="0" y="817"/>
                    <a:pt x="139" y="896"/>
                    <a:pt x="318" y="797"/>
                  </a:cubicBezTo>
                  <a:cubicBezTo>
                    <a:pt x="478" y="697"/>
                    <a:pt x="617" y="458"/>
                    <a:pt x="617" y="260"/>
                  </a:cubicBezTo>
                  <a:cubicBezTo>
                    <a:pt x="617" y="80"/>
                    <a:pt x="478" y="1"/>
                    <a:pt x="318" y="100"/>
                  </a:cubicBezTo>
                  <a:cubicBezTo>
                    <a:pt x="139" y="200"/>
                    <a:pt x="0" y="419"/>
                    <a:pt x="0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7"/>
            <p:cNvSpPr/>
            <p:nvPr/>
          </p:nvSpPr>
          <p:spPr>
            <a:xfrm>
              <a:off x="3025700" y="26008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20" y="896"/>
                    <a:pt x="299" y="796"/>
                  </a:cubicBezTo>
                  <a:cubicBezTo>
                    <a:pt x="458" y="697"/>
                    <a:pt x="598" y="478"/>
                    <a:pt x="598" y="279"/>
                  </a:cubicBezTo>
                  <a:cubicBezTo>
                    <a:pt x="598" y="80"/>
                    <a:pt x="458" y="0"/>
                    <a:pt x="299" y="100"/>
                  </a:cubicBezTo>
                  <a:cubicBezTo>
                    <a:pt x="120" y="199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7"/>
            <p:cNvSpPr/>
            <p:nvPr/>
          </p:nvSpPr>
          <p:spPr>
            <a:xfrm>
              <a:off x="2948625" y="26456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17"/>
                  </a:moveTo>
                  <a:cubicBezTo>
                    <a:pt x="0" y="816"/>
                    <a:pt x="140" y="896"/>
                    <a:pt x="299" y="796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80"/>
                    <a:pt x="458" y="1"/>
                    <a:pt x="299" y="100"/>
                  </a:cubicBezTo>
                  <a:cubicBezTo>
                    <a:pt x="120" y="180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7"/>
            <p:cNvSpPr/>
            <p:nvPr/>
          </p:nvSpPr>
          <p:spPr>
            <a:xfrm>
              <a:off x="2871550" y="2689900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17"/>
                  </a:moveTo>
                  <a:cubicBezTo>
                    <a:pt x="0" y="816"/>
                    <a:pt x="139" y="895"/>
                    <a:pt x="298" y="796"/>
                  </a:cubicBezTo>
                  <a:cubicBezTo>
                    <a:pt x="458" y="696"/>
                    <a:pt x="597" y="458"/>
                    <a:pt x="597" y="279"/>
                  </a:cubicBezTo>
                  <a:cubicBezTo>
                    <a:pt x="597" y="80"/>
                    <a:pt x="458" y="0"/>
                    <a:pt x="298" y="100"/>
                  </a:cubicBezTo>
                  <a:cubicBezTo>
                    <a:pt x="139" y="199"/>
                    <a:pt x="0" y="43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7"/>
            <p:cNvSpPr/>
            <p:nvPr/>
          </p:nvSpPr>
          <p:spPr>
            <a:xfrm>
              <a:off x="2794450" y="2734650"/>
              <a:ext cx="14950" cy="21900"/>
            </a:xfrm>
            <a:custGeom>
              <a:avLst/>
              <a:gdLst/>
              <a:ahLst/>
              <a:cxnLst/>
              <a:rect l="l" t="t" r="r" b="b"/>
              <a:pathLst>
                <a:path w="598" h="876" extrusionOk="0">
                  <a:moveTo>
                    <a:pt x="1" y="617"/>
                  </a:moveTo>
                  <a:cubicBezTo>
                    <a:pt x="1" y="816"/>
                    <a:pt x="140" y="876"/>
                    <a:pt x="299" y="796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60"/>
                    <a:pt x="458" y="1"/>
                    <a:pt x="299" y="80"/>
                  </a:cubicBezTo>
                  <a:cubicBezTo>
                    <a:pt x="140" y="180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7"/>
            <p:cNvSpPr/>
            <p:nvPr/>
          </p:nvSpPr>
          <p:spPr>
            <a:xfrm>
              <a:off x="3718475" y="227115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37"/>
                  </a:moveTo>
                  <a:cubicBezTo>
                    <a:pt x="0" y="816"/>
                    <a:pt x="140" y="896"/>
                    <a:pt x="319" y="796"/>
                  </a:cubicBezTo>
                  <a:cubicBezTo>
                    <a:pt x="478" y="717"/>
                    <a:pt x="617" y="478"/>
                    <a:pt x="617" y="279"/>
                  </a:cubicBezTo>
                  <a:cubicBezTo>
                    <a:pt x="617" y="80"/>
                    <a:pt x="478" y="0"/>
                    <a:pt x="319" y="100"/>
                  </a:cubicBezTo>
                  <a:cubicBezTo>
                    <a:pt x="140" y="199"/>
                    <a:pt x="0" y="438"/>
                    <a:pt x="0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7"/>
            <p:cNvSpPr/>
            <p:nvPr/>
          </p:nvSpPr>
          <p:spPr>
            <a:xfrm>
              <a:off x="3641875" y="23159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20" y="896"/>
                    <a:pt x="299" y="797"/>
                  </a:cubicBezTo>
                  <a:cubicBezTo>
                    <a:pt x="458" y="697"/>
                    <a:pt x="598" y="458"/>
                    <a:pt x="598" y="279"/>
                  </a:cubicBezTo>
                  <a:cubicBezTo>
                    <a:pt x="598" y="80"/>
                    <a:pt x="458" y="1"/>
                    <a:pt x="299" y="100"/>
                  </a:cubicBezTo>
                  <a:cubicBezTo>
                    <a:pt x="120" y="200"/>
                    <a:pt x="1" y="419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7"/>
            <p:cNvSpPr/>
            <p:nvPr/>
          </p:nvSpPr>
          <p:spPr>
            <a:xfrm>
              <a:off x="3564800" y="23601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37"/>
                  </a:moveTo>
                  <a:cubicBezTo>
                    <a:pt x="0" y="816"/>
                    <a:pt x="140" y="895"/>
                    <a:pt x="299" y="796"/>
                  </a:cubicBezTo>
                  <a:cubicBezTo>
                    <a:pt x="458" y="697"/>
                    <a:pt x="597" y="478"/>
                    <a:pt x="597" y="279"/>
                  </a:cubicBezTo>
                  <a:cubicBezTo>
                    <a:pt x="597" y="80"/>
                    <a:pt x="458" y="0"/>
                    <a:pt x="299" y="100"/>
                  </a:cubicBezTo>
                  <a:cubicBezTo>
                    <a:pt x="140" y="199"/>
                    <a:pt x="0" y="438"/>
                    <a:pt x="0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7"/>
            <p:cNvSpPr/>
            <p:nvPr/>
          </p:nvSpPr>
          <p:spPr>
            <a:xfrm>
              <a:off x="3487725" y="2404925"/>
              <a:ext cx="14925" cy="21900"/>
            </a:xfrm>
            <a:custGeom>
              <a:avLst/>
              <a:gdLst/>
              <a:ahLst/>
              <a:cxnLst/>
              <a:rect l="l" t="t" r="r" b="b"/>
              <a:pathLst>
                <a:path w="597" h="876" extrusionOk="0">
                  <a:moveTo>
                    <a:pt x="0" y="617"/>
                  </a:moveTo>
                  <a:cubicBezTo>
                    <a:pt x="0" y="816"/>
                    <a:pt x="139" y="876"/>
                    <a:pt x="298" y="796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60"/>
                    <a:pt x="458" y="1"/>
                    <a:pt x="298" y="80"/>
                  </a:cubicBezTo>
                  <a:cubicBezTo>
                    <a:pt x="139" y="180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7"/>
            <p:cNvSpPr/>
            <p:nvPr/>
          </p:nvSpPr>
          <p:spPr>
            <a:xfrm>
              <a:off x="3410625" y="24492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40" y="895"/>
                    <a:pt x="299" y="796"/>
                  </a:cubicBezTo>
                  <a:cubicBezTo>
                    <a:pt x="478" y="696"/>
                    <a:pt x="597" y="477"/>
                    <a:pt x="597" y="279"/>
                  </a:cubicBezTo>
                  <a:cubicBezTo>
                    <a:pt x="597" y="80"/>
                    <a:pt x="478" y="0"/>
                    <a:pt x="299" y="100"/>
                  </a:cubicBezTo>
                  <a:cubicBezTo>
                    <a:pt x="140" y="199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7"/>
            <p:cNvSpPr/>
            <p:nvPr/>
          </p:nvSpPr>
          <p:spPr>
            <a:xfrm>
              <a:off x="3333550" y="2493950"/>
              <a:ext cx="15425" cy="21900"/>
            </a:xfrm>
            <a:custGeom>
              <a:avLst/>
              <a:gdLst/>
              <a:ahLst/>
              <a:cxnLst/>
              <a:rect l="l" t="t" r="r" b="b"/>
              <a:pathLst>
                <a:path w="617" h="876" extrusionOk="0">
                  <a:moveTo>
                    <a:pt x="0" y="617"/>
                  </a:moveTo>
                  <a:cubicBezTo>
                    <a:pt x="0" y="796"/>
                    <a:pt x="140" y="876"/>
                    <a:pt x="299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60"/>
                    <a:pt x="478" y="0"/>
                    <a:pt x="299" y="80"/>
                  </a:cubicBezTo>
                  <a:cubicBezTo>
                    <a:pt x="140" y="17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7"/>
            <p:cNvSpPr/>
            <p:nvPr/>
          </p:nvSpPr>
          <p:spPr>
            <a:xfrm>
              <a:off x="3256450" y="2538200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1" y="618"/>
                  </a:moveTo>
                  <a:cubicBezTo>
                    <a:pt x="1" y="816"/>
                    <a:pt x="140" y="896"/>
                    <a:pt x="299" y="797"/>
                  </a:cubicBezTo>
                  <a:cubicBezTo>
                    <a:pt x="478" y="697"/>
                    <a:pt x="618" y="458"/>
                    <a:pt x="618" y="279"/>
                  </a:cubicBezTo>
                  <a:cubicBezTo>
                    <a:pt x="618" y="80"/>
                    <a:pt x="478" y="1"/>
                    <a:pt x="299" y="100"/>
                  </a:cubicBezTo>
                  <a:cubicBezTo>
                    <a:pt x="140" y="200"/>
                    <a:pt x="1" y="439"/>
                    <a:pt x="1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7"/>
            <p:cNvSpPr/>
            <p:nvPr/>
          </p:nvSpPr>
          <p:spPr>
            <a:xfrm>
              <a:off x="3179375" y="25824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1" y="637"/>
                  </a:moveTo>
                  <a:cubicBezTo>
                    <a:pt x="1" y="816"/>
                    <a:pt x="140" y="895"/>
                    <a:pt x="319" y="796"/>
                  </a:cubicBezTo>
                  <a:cubicBezTo>
                    <a:pt x="478" y="716"/>
                    <a:pt x="617" y="478"/>
                    <a:pt x="617" y="279"/>
                  </a:cubicBezTo>
                  <a:cubicBezTo>
                    <a:pt x="617" y="80"/>
                    <a:pt x="478" y="0"/>
                    <a:pt x="319" y="100"/>
                  </a:cubicBezTo>
                  <a:cubicBezTo>
                    <a:pt x="140" y="199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7"/>
            <p:cNvSpPr/>
            <p:nvPr/>
          </p:nvSpPr>
          <p:spPr>
            <a:xfrm>
              <a:off x="3102300" y="262722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39" y="896"/>
                    <a:pt x="318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80"/>
                    <a:pt x="478" y="1"/>
                    <a:pt x="318" y="100"/>
                  </a:cubicBezTo>
                  <a:cubicBezTo>
                    <a:pt x="139" y="200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7"/>
            <p:cNvSpPr/>
            <p:nvPr/>
          </p:nvSpPr>
          <p:spPr>
            <a:xfrm>
              <a:off x="3025700" y="26715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37"/>
                  </a:moveTo>
                  <a:cubicBezTo>
                    <a:pt x="1" y="816"/>
                    <a:pt x="120" y="895"/>
                    <a:pt x="299" y="796"/>
                  </a:cubicBezTo>
                  <a:cubicBezTo>
                    <a:pt x="458" y="696"/>
                    <a:pt x="598" y="478"/>
                    <a:pt x="598" y="279"/>
                  </a:cubicBezTo>
                  <a:cubicBezTo>
                    <a:pt x="598" y="80"/>
                    <a:pt x="458" y="0"/>
                    <a:pt x="299" y="100"/>
                  </a:cubicBezTo>
                  <a:cubicBezTo>
                    <a:pt x="120" y="199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7"/>
            <p:cNvSpPr/>
            <p:nvPr/>
          </p:nvSpPr>
          <p:spPr>
            <a:xfrm>
              <a:off x="2948625" y="27162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17"/>
                  </a:moveTo>
                  <a:cubicBezTo>
                    <a:pt x="0" y="816"/>
                    <a:pt x="140" y="896"/>
                    <a:pt x="299" y="796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80"/>
                    <a:pt x="458" y="0"/>
                    <a:pt x="299" y="100"/>
                  </a:cubicBezTo>
                  <a:cubicBezTo>
                    <a:pt x="120" y="180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7"/>
            <p:cNvSpPr/>
            <p:nvPr/>
          </p:nvSpPr>
          <p:spPr>
            <a:xfrm>
              <a:off x="2871550" y="2760500"/>
              <a:ext cx="14925" cy="22425"/>
            </a:xfrm>
            <a:custGeom>
              <a:avLst/>
              <a:gdLst/>
              <a:ahLst/>
              <a:cxnLst/>
              <a:rect l="l" t="t" r="r" b="b"/>
              <a:pathLst>
                <a:path w="597" h="897" extrusionOk="0">
                  <a:moveTo>
                    <a:pt x="0" y="618"/>
                  </a:moveTo>
                  <a:cubicBezTo>
                    <a:pt x="0" y="817"/>
                    <a:pt x="139" y="896"/>
                    <a:pt x="298" y="797"/>
                  </a:cubicBezTo>
                  <a:cubicBezTo>
                    <a:pt x="458" y="697"/>
                    <a:pt x="597" y="458"/>
                    <a:pt x="597" y="279"/>
                  </a:cubicBezTo>
                  <a:cubicBezTo>
                    <a:pt x="597" y="80"/>
                    <a:pt x="458" y="1"/>
                    <a:pt x="298" y="100"/>
                  </a:cubicBezTo>
                  <a:cubicBezTo>
                    <a:pt x="139" y="200"/>
                    <a:pt x="0" y="439"/>
                    <a:pt x="0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7"/>
            <p:cNvSpPr/>
            <p:nvPr/>
          </p:nvSpPr>
          <p:spPr>
            <a:xfrm>
              <a:off x="2794450" y="2805275"/>
              <a:ext cx="14950" cy="21900"/>
            </a:xfrm>
            <a:custGeom>
              <a:avLst/>
              <a:gdLst/>
              <a:ahLst/>
              <a:cxnLst/>
              <a:rect l="l" t="t" r="r" b="b"/>
              <a:pathLst>
                <a:path w="598" h="876" extrusionOk="0">
                  <a:moveTo>
                    <a:pt x="1" y="617"/>
                  </a:moveTo>
                  <a:cubicBezTo>
                    <a:pt x="1" y="816"/>
                    <a:pt x="140" y="876"/>
                    <a:pt x="299" y="796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60"/>
                    <a:pt x="458" y="0"/>
                    <a:pt x="299" y="80"/>
                  </a:cubicBezTo>
                  <a:cubicBezTo>
                    <a:pt x="140" y="179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7"/>
            <p:cNvSpPr/>
            <p:nvPr/>
          </p:nvSpPr>
          <p:spPr>
            <a:xfrm>
              <a:off x="3718475" y="2342275"/>
              <a:ext cx="15425" cy="21900"/>
            </a:xfrm>
            <a:custGeom>
              <a:avLst/>
              <a:gdLst/>
              <a:ahLst/>
              <a:cxnLst/>
              <a:rect l="l" t="t" r="r" b="b"/>
              <a:pathLst>
                <a:path w="617" h="876" extrusionOk="0">
                  <a:moveTo>
                    <a:pt x="0" y="617"/>
                  </a:moveTo>
                  <a:cubicBezTo>
                    <a:pt x="0" y="816"/>
                    <a:pt x="140" y="875"/>
                    <a:pt x="319" y="796"/>
                  </a:cubicBezTo>
                  <a:cubicBezTo>
                    <a:pt x="478" y="696"/>
                    <a:pt x="617" y="458"/>
                    <a:pt x="617" y="259"/>
                  </a:cubicBezTo>
                  <a:cubicBezTo>
                    <a:pt x="617" y="60"/>
                    <a:pt x="478" y="0"/>
                    <a:pt x="319" y="80"/>
                  </a:cubicBezTo>
                  <a:cubicBezTo>
                    <a:pt x="140" y="17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7"/>
            <p:cNvSpPr/>
            <p:nvPr/>
          </p:nvSpPr>
          <p:spPr>
            <a:xfrm>
              <a:off x="3641875" y="23865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20" y="896"/>
                    <a:pt x="299" y="796"/>
                  </a:cubicBezTo>
                  <a:cubicBezTo>
                    <a:pt x="458" y="697"/>
                    <a:pt x="598" y="458"/>
                    <a:pt x="598" y="259"/>
                  </a:cubicBezTo>
                  <a:cubicBezTo>
                    <a:pt x="598" y="80"/>
                    <a:pt x="458" y="1"/>
                    <a:pt x="299" y="100"/>
                  </a:cubicBezTo>
                  <a:cubicBezTo>
                    <a:pt x="120" y="200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7"/>
            <p:cNvSpPr/>
            <p:nvPr/>
          </p:nvSpPr>
          <p:spPr>
            <a:xfrm>
              <a:off x="3564800" y="24308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37"/>
                  </a:moveTo>
                  <a:cubicBezTo>
                    <a:pt x="0" y="816"/>
                    <a:pt x="140" y="895"/>
                    <a:pt x="299" y="796"/>
                  </a:cubicBezTo>
                  <a:cubicBezTo>
                    <a:pt x="458" y="696"/>
                    <a:pt x="597" y="477"/>
                    <a:pt x="597" y="279"/>
                  </a:cubicBezTo>
                  <a:cubicBezTo>
                    <a:pt x="597" y="80"/>
                    <a:pt x="458" y="0"/>
                    <a:pt x="299" y="100"/>
                  </a:cubicBezTo>
                  <a:cubicBezTo>
                    <a:pt x="140" y="199"/>
                    <a:pt x="0" y="438"/>
                    <a:pt x="0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7"/>
            <p:cNvSpPr/>
            <p:nvPr/>
          </p:nvSpPr>
          <p:spPr>
            <a:xfrm>
              <a:off x="3487725" y="2475550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17"/>
                  </a:moveTo>
                  <a:cubicBezTo>
                    <a:pt x="0" y="816"/>
                    <a:pt x="139" y="896"/>
                    <a:pt x="298" y="796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80"/>
                    <a:pt x="458" y="0"/>
                    <a:pt x="298" y="100"/>
                  </a:cubicBezTo>
                  <a:cubicBezTo>
                    <a:pt x="139" y="19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7"/>
            <p:cNvSpPr/>
            <p:nvPr/>
          </p:nvSpPr>
          <p:spPr>
            <a:xfrm>
              <a:off x="3410625" y="2519800"/>
              <a:ext cx="14950" cy="22425"/>
            </a:xfrm>
            <a:custGeom>
              <a:avLst/>
              <a:gdLst/>
              <a:ahLst/>
              <a:cxnLst/>
              <a:rect l="l" t="t" r="r" b="b"/>
              <a:pathLst>
                <a:path w="598" h="897" extrusionOk="0">
                  <a:moveTo>
                    <a:pt x="1" y="618"/>
                  </a:moveTo>
                  <a:cubicBezTo>
                    <a:pt x="1" y="816"/>
                    <a:pt x="140" y="896"/>
                    <a:pt x="299" y="797"/>
                  </a:cubicBezTo>
                  <a:cubicBezTo>
                    <a:pt x="478" y="697"/>
                    <a:pt x="597" y="478"/>
                    <a:pt x="597" y="279"/>
                  </a:cubicBezTo>
                  <a:cubicBezTo>
                    <a:pt x="597" y="80"/>
                    <a:pt x="478" y="1"/>
                    <a:pt x="299" y="100"/>
                  </a:cubicBezTo>
                  <a:cubicBezTo>
                    <a:pt x="140" y="200"/>
                    <a:pt x="1" y="438"/>
                    <a:pt x="1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7"/>
            <p:cNvSpPr/>
            <p:nvPr/>
          </p:nvSpPr>
          <p:spPr>
            <a:xfrm>
              <a:off x="3333550" y="2564575"/>
              <a:ext cx="15425" cy="21900"/>
            </a:xfrm>
            <a:custGeom>
              <a:avLst/>
              <a:gdLst/>
              <a:ahLst/>
              <a:cxnLst/>
              <a:rect l="l" t="t" r="r" b="b"/>
              <a:pathLst>
                <a:path w="617" h="876" extrusionOk="0">
                  <a:moveTo>
                    <a:pt x="0" y="617"/>
                  </a:moveTo>
                  <a:cubicBezTo>
                    <a:pt x="0" y="796"/>
                    <a:pt x="140" y="875"/>
                    <a:pt x="299" y="796"/>
                  </a:cubicBezTo>
                  <a:cubicBezTo>
                    <a:pt x="478" y="696"/>
                    <a:pt x="617" y="458"/>
                    <a:pt x="617" y="259"/>
                  </a:cubicBezTo>
                  <a:cubicBezTo>
                    <a:pt x="617" y="60"/>
                    <a:pt x="478" y="0"/>
                    <a:pt x="299" y="80"/>
                  </a:cubicBezTo>
                  <a:cubicBezTo>
                    <a:pt x="140" y="17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7"/>
            <p:cNvSpPr/>
            <p:nvPr/>
          </p:nvSpPr>
          <p:spPr>
            <a:xfrm>
              <a:off x="3256450" y="26088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1" y="617"/>
                  </a:moveTo>
                  <a:cubicBezTo>
                    <a:pt x="1" y="816"/>
                    <a:pt x="140" y="896"/>
                    <a:pt x="299" y="796"/>
                  </a:cubicBezTo>
                  <a:cubicBezTo>
                    <a:pt x="478" y="697"/>
                    <a:pt x="618" y="458"/>
                    <a:pt x="618" y="279"/>
                  </a:cubicBezTo>
                  <a:cubicBezTo>
                    <a:pt x="618" y="80"/>
                    <a:pt x="478" y="1"/>
                    <a:pt x="299" y="100"/>
                  </a:cubicBezTo>
                  <a:cubicBezTo>
                    <a:pt x="140" y="200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7"/>
            <p:cNvSpPr/>
            <p:nvPr/>
          </p:nvSpPr>
          <p:spPr>
            <a:xfrm>
              <a:off x="3179375" y="26531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1" y="637"/>
                  </a:moveTo>
                  <a:cubicBezTo>
                    <a:pt x="1" y="816"/>
                    <a:pt x="140" y="895"/>
                    <a:pt x="319" y="796"/>
                  </a:cubicBezTo>
                  <a:cubicBezTo>
                    <a:pt x="478" y="716"/>
                    <a:pt x="617" y="478"/>
                    <a:pt x="617" y="279"/>
                  </a:cubicBezTo>
                  <a:cubicBezTo>
                    <a:pt x="617" y="80"/>
                    <a:pt x="478" y="0"/>
                    <a:pt x="319" y="100"/>
                  </a:cubicBezTo>
                  <a:cubicBezTo>
                    <a:pt x="140" y="199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7"/>
            <p:cNvSpPr/>
            <p:nvPr/>
          </p:nvSpPr>
          <p:spPr>
            <a:xfrm>
              <a:off x="3102300" y="269785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39" y="896"/>
                    <a:pt x="318" y="796"/>
                  </a:cubicBezTo>
                  <a:cubicBezTo>
                    <a:pt x="478" y="697"/>
                    <a:pt x="617" y="458"/>
                    <a:pt x="617" y="279"/>
                  </a:cubicBezTo>
                  <a:cubicBezTo>
                    <a:pt x="617" y="80"/>
                    <a:pt x="478" y="0"/>
                    <a:pt x="318" y="100"/>
                  </a:cubicBezTo>
                  <a:cubicBezTo>
                    <a:pt x="139" y="19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7"/>
            <p:cNvSpPr/>
            <p:nvPr/>
          </p:nvSpPr>
          <p:spPr>
            <a:xfrm>
              <a:off x="3025700" y="2742100"/>
              <a:ext cx="14950" cy="22425"/>
            </a:xfrm>
            <a:custGeom>
              <a:avLst/>
              <a:gdLst/>
              <a:ahLst/>
              <a:cxnLst/>
              <a:rect l="l" t="t" r="r" b="b"/>
              <a:pathLst>
                <a:path w="598" h="897" extrusionOk="0">
                  <a:moveTo>
                    <a:pt x="1" y="637"/>
                  </a:moveTo>
                  <a:cubicBezTo>
                    <a:pt x="1" y="816"/>
                    <a:pt x="120" y="896"/>
                    <a:pt x="299" y="797"/>
                  </a:cubicBezTo>
                  <a:cubicBezTo>
                    <a:pt x="458" y="697"/>
                    <a:pt x="598" y="478"/>
                    <a:pt x="598" y="279"/>
                  </a:cubicBezTo>
                  <a:cubicBezTo>
                    <a:pt x="598" y="80"/>
                    <a:pt x="458" y="1"/>
                    <a:pt x="299" y="100"/>
                  </a:cubicBezTo>
                  <a:cubicBezTo>
                    <a:pt x="120" y="200"/>
                    <a:pt x="1" y="439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7"/>
            <p:cNvSpPr/>
            <p:nvPr/>
          </p:nvSpPr>
          <p:spPr>
            <a:xfrm>
              <a:off x="2948625" y="27868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17"/>
                  </a:moveTo>
                  <a:cubicBezTo>
                    <a:pt x="0" y="816"/>
                    <a:pt x="140" y="895"/>
                    <a:pt x="299" y="796"/>
                  </a:cubicBezTo>
                  <a:cubicBezTo>
                    <a:pt x="458" y="696"/>
                    <a:pt x="597" y="458"/>
                    <a:pt x="597" y="259"/>
                  </a:cubicBezTo>
                  <a:cubicBezTo>
                    <a:pt x="597" y="80"/>
                    <a:pt x="458" y="0"/>
                    <a:pt x="299" y="100"/>
                  </a:cubicBezTo>
                  <a:cubicBezTo>
                    <a:pt x="120" y="17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7"/>
            <p:cNvSpPr/>
            <p:nvPr/>
          </p:nvSpPr>
          <p:spPr>
            <a:xfrm>
              <a:off x="2871550" y="2831125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17"/>
                  </a:moveTo>
                  <a:cubicBezTo>
                    <a:pt x="0" y="816"/>
                    <a:pt x="139" y="896"/>
                    <a:pt x="298" y="796"/>
                  </a:cubicBezTo>
                  <a:cubicBezTo>
                    <a:pt x="458" y="697"/>
                    <a:pt x="597" y="478"/>
                    <a:pt x="597" y="279"/>
                  </a:cubicBezTo>
                  <a:cubicBezTo>
                    <a:pt x="597" y="80"/>
                    <a:pt x="458" y="1"/>
                    <a:pt x="298" y="100"/>
                  </a:cubicBezTo>
                  <a:cubicBezTo>
                    <a:pt x="139" y="200"/>
                    <a:pt x="0" y="43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7"/>
            <p:cNvSpPr/>
            <p:nvPr/>
          </p:nvSpPr>
          <p:spPr>
            <a:xfrm>
              <a:off x="2794450" y="2875900"/>
              <a:ext cx="14950" cy="21900"/>
            </a:xfrm>
            <a:custGeom>
              <a:avLst/>
              <a:gdLst/>
              <a:ahLst/>
              <a:cxnLst/>
              <a:rect l="l" t="t" r="r" b="b"/>
              <a:pathLst>
                <a:path w="598" h="876" extrusionOk="0">
                  <a:moveTo>
                    <a:pt x="1" y="617"/>
                  </a:moveTo>
                  <a:cubicBezTo>
                    <a:pt x="1" y="796"/>
                    <a:pt x="140" y="875"/>
                    <a:pt x="299" y="776"/>
                  </a:cubicBezTo>
                  <a:cubicBezTo>
                    <a:pt x="458" y="696"/>
                    <a:pt x="597" y="458"/>
                    <a:pt x="597" y="259"/>
                  </a:cubicBezTo>
                  <a:cubicBezTo>
                    <a:pt x="597" y="60"/>
                    <a:pt x="458" y="0"/>
                    <a:pt x="299" y="80"/>
                  </a:cubicBezTo>
                  <a:cubicBezTo>
                    <a:pt x="140" y="179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7"/>
            <p:cNvSpPr/>
            <p:nvPr/>
          </p:nvSpPr>
          <p:spPr>
            <a:xfrm>
              <a:off x="3718475" y="2412875"/>
              <a:ext cx="15425" cy="21925"/>
            </a:xfrm>
            <a:custGeom>
              <a:avLst/>
              <a:gdLst/>
              <a:ahLst/>
              <a:cxnLst/>
              <a:rect l="l" t="t" r="r" b="b"/>
              <a:pathLst>
                <a:path w="617" h="877" extrusionOk="0">
                  <a:moveTo>
                    <a:pt x="0" y="618"/>
                  </a:moveTo>
                  <a:cubicBezTo>
                    <a:pt x="0" y="817"/>
                    <a:pt x="140" y="876"/>
                    <a:pt x="319" y="797"/>
                  </a:cubicBezTo>
                  <a:cubicBezTo>
                    <a:pt x="478" y="697"/>
                    <a:pt x="617" y="458"/>
                    <a:pt x="617" y="260"/>
                  </a:cubicBezTo>
                  <a:cubicBezTo>
                    <a:pt x="617" y="61"/>
                    <a:pt x="478" y="1"/>
                    <a:pt x="319" y="80"/>
                  </a:cubicBezTo>
                  <a:cubicBezTo>
                    <a:pt x="140" y="180"/>
                    <a:pt x="0" y="419"/>
                    <a:pt x="0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7"/>
            <p:cNvSpPr/>
            <p:nvPr/>
          </p:nvSpPr>
          <p:spPr>
            <a:xfrm>
              <a:off x="3641875" y="24571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20" y="896"/>
                    <a:pt x="299" y="796"/>
                  </a:cubicBezTo>
                  <a:cubicBezTo>
                    <a:pt x="458" y="697"/>
                    <a:pt x="598" y="458"/>
                    <a:pt x="598" y="279"/>
                  </a:cubicBezTo>
                  <a:cubicBezTo>
                    <a:pt x="598" y="80"/>
                    <a:pt x="458" y="0"/>
                    <a:pt x="299" y="100"/>
                  </a:cubicBezTo>
                  <a:cubicBezTo>
                    <a:pt x="120" y="199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7"/>
            <p:cNvSpPr/>
            <p:nvPr/>
          </p:nvSpPr>
          <p:spPr>
            <a:xfrm>
              <a:off x="3564800" y="25014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37"/>
                  </a:moveTo>
                  <a:cubicBezTo>
                    <a:pt x="0" y="816"/>
                    <a:pt x="140" y="896"/>
                    <a:pt x="299" y="797"/>
                  </a:cubicBezTo>
                  <a:cubicBezTo>
                    <a:pt x="458" y="717"/>
                    <a:pt x="597" y="478"/>
                    <a:pt x="597" y="279"/>
                  </a:cubicBezTo>
                  <a:cubicBezTo>
                    <a:pt x="597" y="80"/>
                    <a:pt x="458" y="1"/>
                    <a:pt x="299" y="100"/>
                  </a:cubicBezTo>
                  <a:cubicBezTo>
                    <a:pt x="140" y="200"/>
                    <a:pt x="0" y="438"/>
                    <a:pt x="0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7"/>
            <p:cNvSpPr/>
            <p:nvPr/>
          </p:nvSpPr>
          <p:spPr>
            <a:xfrm>
              <a:off x="3487725" y="2546175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17"/>
                  </a:moveTo>
                  <a:cubicBezTo>
                    <a:pt x="0" y="816"/>
                    <a:pt x="139" y="895"/>
                    <a:pt x="298" y="796"/>
                  </a:cubicBezTo>
                  <a:cubicBezTo>
                    <a:pt x="458" y="696"/>
                    <a:pt x="597" y="458"/>
                    <a:pt x="597" y="259"/>
                  </a:cubicBezTo>
                  <a:cubicBezTo>
                    <a:pt x="597" y="80"/>
                    <a:pt x="458" y="0"/>
                    <a:pt x="298" y="100"/>
                  </a:cubicBezTo>
                  <a:cubicBezTo>
                    <a:pt x="139" y="19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7"/>
            <p:cNvSpPr/>
            <p:nvPr/>
          </p:nvSpPr>
          <p:spPr>
            <a:xfrm>
              <a:off x="3410625" y="25904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40" y="896"/>
                    <a:pt x="299" y="796"/>
                  </a:cubicBezTo>
                  <a:cubicBezTo>
                    <a:pt x="478" y="697"/>
                    <a:pt x="597" y="478"/>
                    <a:pt x="597" y="279"/>
                  </a:cubicBezTo>
                  <a:cubicBezTo>
                    <a:pt x="597" y="80"/>
                    <a:pt x="478" y="1"/>
                    <a:pt x="299" y="100"/>
                  </a:cubicBezTo>
                  <a:cubicBezTo>
                    <a:pt x="140" y="200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7"/>
            <p:cNvSpPr/>
            <p:nvPr/>
          </p:nvSpPr>
          <p:spPr>
            <a:xfrm>
              <a:off x="3333550" y="2635175"/>
              <a:ext cx="15425" cy="22425"/>
            </a:xfrm>
            <a:custGeom>
              <a:avLst/>
              <a:gdLst/>
              <a:ahLst/>
              <a:cxnLst/>
              <a:rect l="l" t="t" r="r" b="b"/>
              <a:pathLst>
                <a:path w="617" h="897" extrusionOk="0">
                  <a:moveTo>
                    <a:pt x="0" y="618"/>
                  </a:moveTo>
                  <a:cubicBezTo>
                    <a:pt x="0" y="817"/>
                    <a:pt x="140" y="896"/>
                    <a:pt x="299" y="797"/>
                  </a:cubicBezTo>
                  <a:cubicBezTo>
                    <a:pt x="478" y="697"/>
                    <a:pt x="617" y="458"/>
                    <a:pt x="617" y="260"/>
                  </a:cubicBezTo>
                  <a:cubicBezTo>
                    <a:pt x="617" y="81"/>
                    <a:pt x="478" y="1"/>
                    <a:pt x="299" y="100"/>
                  </a:cubicBezTo>
                  <a:cubicBezTo>
                    <a:pt x="140" y="180"/>
                    <a:pt x="0" y="419"/>
                    <a:pt x="0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7"/>
            <p:cNvSpPr/>
            <p:nvPr/>
          </p:nvSpPr>
          <p:spPr>
            <a:xfrm>
              <a:off x="3256450" y="26794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1" y="617"/>
                  </a:moveTo>
                  <a:cubicBezTo>
                    <a:pt x="1" y="816"/>
                    <a:pt x="140" y="896"/>
                    <a:pt x="299" y="796"/>
                  </a:cubicBezTo>
                  <a:cubicBezTo>
                    <a:pt x="478" y="697"/>
                    <a:pt x="618" y="458"/>
                    <a:pt x="618" y="279"/>
                  </a:cubicBezTo>
                  <a:cubicBezTo>
                    <a:pt x="618" y="80"/>
                    <a:pt x="478" y="0"/>
                    <a:pt x="299" y="100"/>
                  </a:cubicBezTo>
                  <a:cubicBezTo>
                    <a:pt x="140" y="199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7"/>
            <p:cNvSpPr/>
            <p:nvPr/>
          </p:nvSpPr>
          <p:spPr>
            <a:xfrm>
              <a:off x="3179375" y="2723700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1" y="637"/>
                  </a:moveTo>
                  <a:cubicBezTo>
                    <a:pt x="1" y="816"/>
                    <a:pt x="140" y="896"/>
                    <a:pt x="319" y="797"/>
                  </a:cubicBezTo>
                  <a:cubicBezTo>
                    <a:pt x="478" y="717"/>
                    <a:pt x="617" y="478"/>
                    <a:pt x="617" y="279"/>
                  </a:cubicBezTo>
                  <a:cubicBezTo>
                    <a:pt x="617" y="80"/>
                    <a:pt x="478" y="1"/>
                    <a:pt x="319" y="100"/>
                  </a:cubicBezTo>
                  <a:cubicBezTo>
                    <a:pt x="140" y="200"/>
                    <a:pt x="1" y="439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7"/>
            <p:cNvSpPr/>
            <p:nvPr/>
          </p:nvSpPr>
          <p:spPr>
            <a:xfrm>
              <a:off x="3102300" y="276847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39" y="895"/>
                    <a:pt x="318" y="796"/>
                  </a:cubicBezTo>
                  <a:cubicBezTo>
                    <a:pt x="478" y="696"/>
                    <a:pt x="617" y="458"/>
                    <a:pt x="617" y="259"/>
                  </a:cubicBezTo>
                  <a:cubicBezTo>
                    <a:pt x="617" y="80"/>
                    <a:pt x="478" y="0"/>
                    <a:pt x="318" y="100"/>
                  </a:cubicBezTo>
                  <a:cubicBezTo>
                    <a:pt x="139" y="19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7"/>
            <p:cNvSpPr/>
            <p:nvPr/>
          </p:nvSpPr>
          <p:spPr>
            <a:xfrm>
              <a:off x="3025700" y="28127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37"/>
                  </a:moveTo>
                  <a:cubicBezTo>
                    <a:pt x="1" y="816"/>
                    <a:pt x="120" y="896"/>
                    <a:pt x="299" y="796"/>
                  </a:cubicBezTo>
                  <a:cubicBezTo>
                    <a:pt x="458" y="697"/>
                    <a:pt x="598" y="478"/>
                    <a:pt x="598" y="279"/>
                  </a:cubicBezTo>
                  <a:cubicBezTo>
                    <a:pt x="598" y="80"/>
                    <a:pt x="458" y="1"/>
                    <a:pt x="299" y="100"/>
                  </a:cubicBezTo>
                  <a:cubicBezTo>
                    <a:pt x="120" y="200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7"/>
            <p:cNvSpPr/>
            <p:nvPr/>
          </p:nvSpPr>
          <p:spPr>
            <a:xfrm>
              <a:off x="2948625" y="2857500"/>
              <a:ext cx="14950" cy="21900"/>
            </a:xfrm>
            <a:custGeom>
              <a:avLst/>
              <a:gdLst/>
              <a:ahLst/>
              <a:cxnLst/>
              <a:rect l="l" t="t" r="r" b="b"/>
              <a:pathLst>
                <a:path w="598" h="876" extrusionOk="0">
                  <a:moveTo>
                    <a:pt x="0" y="617"/>
                  </a:moveTo>
                  <a:cubicBezTo>
                    <a:pt x="0" y="816"/>
                    <a:pt x="140" y="875"/>
                    <a:pt x="299" y="796"/>
                  </a:cubicBezTo>
                  <a:cubicBezTo>
                    <a:pt x="458" y="696"/>
                    <a:pt x="597" y="458"/>
                    <a:pt x="597" y="259"/>
                  </a:cubicBezTo>
                  <a:cubicBezTo>
                    <a:pt x="597" y="80"/>
                    <a:pt x="458" y="0"/>
                    <a:pt x="299" y="99"/>
                  </a:cubicBezTo>
                  <a:cubicBezTo>
                    <a:pt x="120" y="17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7"/>
            <p:cNvSpPr/>
            <p:nvPr/>
          </p:nvSpPr>
          <p:spPr>
            <a:xfrm>
              <a:off x="2871550" y="2901750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17"/>
                  </a:moveTo>
                  <a:cubicBezTo>
                    <a:pt x="0" y="816"/>
                    <a:pt x="139" y="896"/>
                    <a:pt x="298" y="796"/>
                  </a:cubicBezTo>
                  <a:cubicBezTo>
                    <a:pt x="458" y="697"/>
                    <a:pt x="597" y="478"/>
                    <a:pt x="597" y="279"/>
                  </a:cubicBezTo>
                  <a:cubicBezTo>
                    <a:pt x="597" y="80"/>
                    <a:pt x="458" y="0"/>
                    <a:pt x="298" y="100"/>
                  </a:cubicBezTo>
                  <a:cubicBezTo>
                    <a:pt x="139" y="199"/>
                    <a:pt x="0" y="43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7"/>
            <p:cNvSpPr/>
            <p:nvPr/>
          </p:nvSpPr>
          <p:spPr>
            <a:xfrm>
              <a:off x="2794450" y="2946500"/>
              <a:ext cx="14950" cy="21925"/>
            </a:xfrm>
            <a:custGeom>
              <a:avLst/>
              <a:gdLst/>
              <a:ahLst/>
              <a:cxnLst/>
              <a:rect l="l" t="t" r="r" b="b"/>
              <a:pathLst>
                <a:path w="598" h="877" extrusionOk="0">
                  <a:moveTo>
                    <a:pt x="1" y="617"/>
                  </a:moveTo>
                  <a:cubicBezTo>
                    <a:pt x="1" y="797"/>
                    <a:pt x="140" y="876"/>
                    <a:pt x="299" y="797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60"/>
                    <a:pt x="458" y="1"/>
                    <a:pt x="299" y="80"/>
                  </a:cubicBezTo>
                  <a:cubicBezTo>
                    <a:pt x="140" y="180"/>
                    <a:pt x="1" y="419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7"/>
            <p:cNvSpPr/>
            <p:nvPr/>
          </p:nvSpPr>
          <p:spPr>
            <a:xfrm>
              <a:off x="3718475" y="2483500"/>
              <a:ext cx="15425" cy="21900"/>
            </a:xfrm>
            <a:custGeom>
              <a:avLst/>
              <a:gdLst/>
              <a:ahLst/>
              <a:cxnLst/>
              <a:rect l="l" t="t" r="r" b="b"/>
              <a:pathLst>
                <a:path w="617" h="876" extrusionOk="0">
                  <a:moveTo>
                    <a:pt x="0" y="617"/>
                  </a:moveTo>
                  <a:cubicBezTo>
                    <a:pt x="0" y="816"/>
                    <a:pt x="140" y="876"/>
                    <a:pt x="319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60"/>
                    <a:pt x="478" y="1"/>
                    <a:pt x="319" y="80"/>
                  </a:cubicBezTo>
                  <a:cubicBezTo>
                    <a:pt x="140" y="180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7"/>
            <p:cNvSpPr/>
            <p:nvPr/>
          </p:nvSpPr>
          <p:spPr>
            <a:xfrm>
              <a:off x="3641875" y="25277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20" y="895"/>
                    <a:pt x="299" y="796"/>
                  </a:cubicBezTo>
                  <a:cubicBezTo>
                    <a:pt x="458" y="696"/>
                    <a:pt x="598" y="458"/>
                    <a:pt x="598" y="279"/>
                  </a:cubicBezTo>
                  <a:cubicBezTo>
                    <a:pt x="598" y="80"/>
                    <a:pt x="458" y="0"/>
                    <a:pt x="299" y="100"/>
                  </a:cubicBezTo>
                  <a:cubicBezTo>
                    <a:pt x="120" y="199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7"/>
            <p:cNvSpPr/>
            <p:nvPr/>
          </p:nvSpPr>
          <p:spPr>
            <a:xfrm>
              <a:off x="3564800" y="25720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37"/>
                  </a:moveTo>
                  <a:cubicBezTo>
                    <a:pt x="0" y="816"/>
                    <a:pt x="140" y="896"/>
                    <a:pt x="299" y="796"/>
                  </a:cubicBezTo>
                  <a:cubicBezTo>
                    <a:pt x="458" y="717"/>
                    <a:pt x="597" y="478"/>
                    <a:pt x="597" y="279"/>
                  </a:cubicBezTo>
                  <a:cubicBezTo>
                    <a:pt x="597" y="80"/>
                    <a:pt x="458" y="1"/>
                    <a:pt x="299" y="100"/>
                  </a:cubicBezTo>
                  <a:cubicBezTo>
                    <a:pt x="140" y="200"/>
                    <a:pt x="0" y="438"/>
                    <a:pt x="0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7"/>
            <p:cNvSpPr/>
            <p:nvPr/>
          </p:nvSpPr>
          <p:spPr>
            <a:xfrm>
              <a:off x="3487725" y="2616775"/>
              <a:ext cx="14925" cy="22425"/>
            </a:xfrm>
            <a:custGeom>
              <a:avLst/>
              <a:gdLst/>
              <a:ahLst/>
              <a:cxnLst/>
              <a:rect l="l" t="t" r="r" b="b"/>
              <a:pathLst>
                <a:path w="597" h="897" extrusionOk="0">
                  <a:moveTo>
                    <a:pt x="0" y="618"/>
                  </a:moveTo>
                  <a:cubicBezTo>
                    <a:pt x="0" y="817"/>
                    <a:pt x="139" y="896"/>
                    <a:pt x="298" y="797"/>
                  </a:cubicBezTo>
                  <a:cubicBezTo>
                    <a:pt x="458" y="697"/>
                    <a:pt x="597" y="458"/>
                    <a:pt x="597" y="260"/>
                  </a:cubicBezTo>
                  <a:cubicBezTo>
                    <a:pt x="597" y="80"/>
                    <a:pt x="458" y="1"/>
                    <a:pt x="298" y="100"/>
                  </a:cubicBezTo>
                  <a:cubicBezTo>
                    <a:pt x="139" y="200"/>
                    <a:pt x="0" y="419"/>
                    <a:pt x="0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7"/>
            <p:cNvSpPr/>
            <p:nvPr/>
          </p:nvSpPr>
          <p:spPr>
            <a:xfrm>
              <a:off x="3410625" y="26610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37"/>
                  </a:moveTo>
                  <a:cubicBezTo>
                    <a:pt x="1" y="816"/>
                    <a:pt x="140" y="896"/>
                    <a:pt x="299" y="796"/>
                  </a:cubicBezTo>
                  <a:cubicBezTo>
                    <a:pt x="478" y="697"/>
                    <a:pt x="597" y="478"/>
                    <a:pt x="597" y="279"/>
                  </a:cubicBezTo>
                  <a:cubicBezTo>
                    <a:pt x="597" y="80"/>
                    <a:pt x="478" y="0"/>
                    <a:pt x="299" y="100"/>
                  </a:cubicBezTo>
                  <a:cubicBezTo>
                    <a:pt x="140" y="199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7"/>
            <p:cNvSpPr/>
            <p:nvPr/>
          </p:nvSpPr>
          <p:spPr>
            <a:xfrm>
              <a:off x="3333550" y="270580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40" y="896"/>
                    <a:pt x="299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80"/>
                    <a:pt x="478" y="1"/>
                    <a:pt x="299" y="100"/>
                  </a:cubicBezTo>
                  <a:cubicBezTo>
                    <a:pt x="140" y="180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7"/>
            <p:cNvSpPr/>
            <p:nvPr/>
          </p:nvSpPr>
          <p:spPr>
            <a:xfrm>
              <a:off x="3256450" y="27500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1" y="617"/>
                  </a:moveTo>
                  <a:cubicBezTo>
                    <a:pt x="1" y="816"/>
                    <a:pt x="140" y="895"/>
                    <a:pt x="299" y="796"/>
                  </a:cubicBezTo>
                  <a:cubicBezTo>
                    <a:pt x="478" y="696"/>
                    <a:pt x="618" y="458"/>
                    <a:pt x="618" y="279"/>
                  </a:cubicBezTo>
                  <a:cubicBezTo>
                    <a:pt x="618" y="80"/>
                    <a:pt x="478" y="0"/>
                    <a:pt x="299" y="100"/>
                  </a:cubicBezTo>
                  <a:cubicBezTo>
                    <a:pt x="140" y="199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7"/>
            <p:cNvSpPr/>
            <p:nvPr/>
          </p:nvSpPr>
          <p:spPr>
            <a:xfrm>
              <a:off x="3179375" y="2794825"/>
              <a:ext cx="15450" cy="21900"/>
            </a:xfrm>
            <a:custGeom>
              <a:avLst/>
              <a:gdLst/>
              <a:ahLst/>
              <a:cxnLst/>
              <a:rect l="l" t="t" r="r" b="b"/>
              <a:pathLst>
                <a:path w="618" h="876" extrusionOk="0">
                  <a:moveTo>
                    <a:pt x="1" y="617"/>
                  </a:moveTo>
                  <a:cubicBezTo>
                    <a:pt x="1" y="816"/>
                    <a:pt x="140" y="876"/>
                    <a:pt x="319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60"/>
                    <a:pt x="478" y="1"/>
                    <a:pt x="319" y="80"/>
                  </a:cubicBezTo>
                  <a:cubicBezTo>
                    <a:pt x="140" y="180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7"/>
            <p:cNvSpPr/>
            <p:nvPr/>
          </p:nvSpPr>
          <p:spPr>
            <a:xfrm>
              <a:off x="3102300" y="2839075"/>
              <a:ext cx="15425" cy="22425"/>
            </a:xfrm>
            <a:custGeom>
              <a:avLst/>
              <a:gdLst/>
              <a:ahLst/>
              <a:cxnLst/>
              <a:rect l="l" t="t" r="r" b="b"/>
              <a:pathLst>
                <a:path w="617" h="897" extrusionOk="0">
                  <a:moveTo>
                    <a:pt x="0" y="618"/>
                  </a:moveTo>
                  <a:cubicBezTo>
                    <a:pt x="0" y="817"/>
                    <a:pt x="139" y="896"/>
                    <a:pt x="318" y="797"/>
                  </a:cubicBezTo>
                  <a:cubicBezTo>
                    <a:pt x="478" y="697"/>
                    <a:pt x="617" y="459"/>
                    <a:pt x="617" y="260"/>
                  </a:cubicBezTo>
                  <a:cubicBezTo>
                    <a:pt x="617" y="81"/>
                    <a:pt x="478" y="1"/>
                    <a:pt x="318" y="100"/>
                  </a:cubicBezTo>
                  <a:cubicBezTo>
                    <a:pt x="139" y="200"/>
                    <a:pt x="0" y="419"/>
                    <a:pt x="0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7"/>
            <p:cNvSpPr/>
            <p:nvPr/>
          </p:nvSpPr>
          <p:spPr>
            <a:xfrm>
              <a:off x="3025700" y="28833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37"/>
                  </a:moveTo>
                  <a:cubicBezTo>
                    <a:pt x="1" y="816"/>
                    <a:pt x="120" y="896"/>
                    <a:pt x="299" y="796"/>
                  </a:cubicBezTo>
                  <a:cubicBezTo>
                    <a:pt x="458" y="697"/>
                    <a:pt x="598" y="478"/>
                    <a:pt x="598" y="279"/>
                  </a:cubicBezTo>
                  <a:cubicBezTo>
                    <a:pt x="598" y="80"/>
                    <a:pt x="458" y="0"/>
                    <a:pt x="299" y="100"/>
                  </a:cubicBezTo>
                  <a:cubicBezTo>
                    <a:pt x="120" y="199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7"/>
            <p:cNvSpPr/>
            <p:nvPr/>
          </p:nvSpPr>
          <p:spPr>
            <a:xfrm>
              <a:off x="2948625" y="29281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17"/>
                  </a:moveTo>
                  <a:cubicBezTo>
                    <a:pt x="0" y="816"/>
                    <a:pt x="140" y="896"/>
                    <a:pt x="299" y="796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80"/>
                    <a:pt x="458" y="1"/>
                    <a:pt x="299" y="100"/>
                  </a:cubicBezTo>
                  <a:cubicBezTo>
                    <a:pt x="120" y="200"/>
                    <a:pt x="0" y="419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7"/>
            <p:cNvSpPr/>
            <p:nvPr/>
          </p:nvSpPr>
          <p:spPr>
            <a:xfrm>
              <a:off x="2871550" y="2972375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17"/>
                  </a:moveTo>
                  <a:cubicBezTo>
                    <a:pt x="0" y="816"/>
                    <a:pt x="139" y="895"/>
                    <a:pt x="298" y="796"/>
                  </a:cubicBezTo>
                  <a:cubicBezTo>
                    <a:pt x="458" y="696"/>
                    <a:pt x="597" y="478"/>
                    <a:pt x="597" y="279"/>
                  </a:cubicBezTo>
                  <a:cubicBezTo>
                    <a:pt x="597" y="80"/>
                    <a:pt x="458" y="0"/>
                    <a:pt x="298" y="100"/>
                  </a:cubicBezTo>
                  <a:cubicBezTo>
                    <a:pt x="139" y="199"/>
                    <a:pt x="0" y="43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7"/>
            <p:cNvSpPr/>
            <p:nvPr/>
          </p:nvSpPr>
          <p:spPr>
            <a:xfrm>
              <a:off x="2794450" y="3017125"/>
              <a:ext cx="14950" cy="21900"/>
            </a:xfrm>
            <a:custGeom>
              <a:avLst/>
              <a:gdLst/>
              <a:ahLst/>
              <a:cxnLst/>
              <a:rect l="l" t="t" r="r" b="b"/>
              <a:pathLst>
                <a:path w="598" h="876" extrusionOk="0">
                  <a:moveTo>
                    <a:pt x="1" y="617"/>
                  </a:moveTo>
                  <a:cubicBezTo>
                    <a:pt x="1" y="816"/>
                    <a:pt x="140" y="876"/>
                    <a:pt x="299" y="796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60"/>
                    <a:pt x="458" y="1"/>
                    <a:pt x="299" y="80"/>
                  </a:cubicBezTo>
                  <a:cubicBezTo>
                    <a:pt x="140" y="180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7"/>
            <p:cNvSpPr/>
            <p:nvPr/>
          </p:nvSpPr>
          <p:spPr>
            <a:xfrm>
              <a:off x="3718475" y="2554125"/>
              <a:ext cx="15425" cy="21900"/>
            </a:xfrm>
            <a:custGeom>
              <a:avLst/>
              <a:gdLst/>
              <a:ahLst/>
              <a:cxnLst/>
              <a:rect l="l" t="t" r="r" b="b"/>
              <a:pathLst>
                <a:path w="617" h="876" extrusionOk="0">
                  <a:moveTo>
                    <a:pt x="0" y="617"/>
                  </a:moveTo>
                  <a:cubicBezTo>
                    <a:pt x="0" y="796"/>
                    <a:pt x="140" y="876"/>
                    <a:pt x="319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60"/>
                    <a:pt x="478" y="0"/>
                    <a:pt x="319" y="80"/>
                  </a:cubicBezTo>
                  <a:cubicBezTo>
                    <a:pt x="140" y="17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7"/>
            <p:cNvSpPr/>
            <p:nvPr/>
          </p:nvSpPr>
          <p:spPr>
            <a:xfrm>
              <a:off x="3641875" y="2598375"/>
              <a:ext cx="14950" cy="22425"/>
            </a:xfrm>
            <a:custGeom>
              <a:avLst/>
              <a:gdLst/>
              <a:ahLst/>
              <a:cxnLst/>
              <a:rect l="l" t="t" r="r" b="b"/>
              <a:pathLst>
                <a:path w="598" h="897" extrusionOk="0">
                  <a:moveTo>
                    <a:pt x="1" y="618"/>
                  </a:moveTo>
                  <a:cubicBezTo>
                    <a:pt x="1" y="816"/>
                    <a:pt x="120" y="896"/>
                    <a:pt x="299" y="797"/>
                  </a:cubicBezTo>
                  <a:cubicBezTo>
                    <a:pt x="458" y="697"/>
                    <a:pt x="598" y="458"/>
                    <a:pt x="598" y="279"/>
                  </a:cubicBezTo>
                  <a:cubicBezTo>
                    <a:pt x="598" y="80"/>
                    <a:pt x="458" y="1"/>
                    <a:pt x="299" y="100"/>
                  </a:cubicBezTo>
                  <a:cubicBezTo>
                    <a:pt x="120" y="200"/>
                    <a:pt x="1" y="439"/>
                    <a:pt x="1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7"/>
            <p:cNvSpPr/>
            <p:nvPr/>
          </p:nvSpPr>
          <p:spPr>
            <a:xfrm>
              <a:off x="3564800" y="26426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37"/>
                  </a:moveTo>
                  <a:cubicBezTo>
                    <a:pt x="0" y="816"/>
                    <a:pt x="140" y="896"/>
                    <a:pt x="299" y="796"/>
                  </a:cubicBezTo>
                  <a:cubicBezTo>
                    <a:pt x="458" y="716"/>
                    <a:pt x="597" y="478"/>
                    <a:pt x="597" y="279"/>
                  </a:cubicBezTo>
                  <a:cubicBezTo>
                    <a:pt x="597" y="80"/>
                    <a:pt x="458" y="0"/>
                    <a:pt x="299" y="100"/>
                  </a:cubicBezTo>
                  <a:cubicBezTo>
                    <a:pt x="140" y="199"/>
                    <a:pt x="0" y="438"/>
                    <a:pt x="0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7"/>
            <p:cNvSpPr/>
            <p:nvPr/>
          </p:nvSpPr>
          <p:spPr>
            <a:xfrm>
              <a:off x="3487725" y="2687400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17"/>
                  </a:moveTo>
                  <a:cubicBezTo>
                    <a:pt x="0" y="816"/>
                    <a:pt x="139" y="896"/>
                    <a:pt x="298" y="796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80"/>
                    <a:pt x="458" y="1"/>
                    <a:pt x="298" y="100"/>
                  </a:cubicBezTo>
                  <a:cubicBezTo>
                    <a:pt x="139" y="200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7"/>
            <p:cNvSpPr/>
            <p:nvPr/>
          </p:nvSpPr>
          <p:spPr>
            <a:xfrm>
              <a:off x="3410625" y="27316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37"/>
                  </a:moveTo>
                  <a:cubicBezTo>
                    <a:pt x="1" y="816"/>
                    <a:pt x="140" y="895"/>
                    <a:pt x="299" y="796"/>
                  </a:cubicBezTo>
                  <a:cubicBezTo>
                    <a:pt x="478" y="696"/>
                    <a:pt x="597" y="478"/>
                    <a:pt x="597" y="279"/>
                  </a:cubicBezTo>
                  <a:cubicBezTo>
                    <a:pt x="597" y="80"/>
                    <a:pt x="478" y="0"/>
                    <a:pt x="299" y="100"/>
                  </a:cubicBezTo>
                  <a:cubicBezTo>
                    <a:pt x="140" y="199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7"/>
            <p:cNvSpPr/>
            <p:nvPr/>
          </p:nvSpPr>
          <p:spPr>
            <a:xfrm>
              <a:off x="3333550" y="277642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40" y="896"/>
                    <a:pt x="299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80"/>
                    <a:pt x="478" y="0"/>
                    <a:pt x="299" y="100"/>
                  </a:cubicBezTo>
                  <a:cubicBezTo>
                    <a:pt x="140" y="180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7"/>
            <p:cNvSpPr/>
            <p:nvPr/>
          </p:nvSpPr>
          <p:spPr>
            <a:xfrm>
              <a:off x="3256450" y="2820675"/>
              <a:ext cx="15450" cy="22425"/>
            </a:xfrm>
            <a:custGeom>
              <a:avLst/>
              <a:gdLst/>
              <a:ahLst/>
              <a:cxnLst/>
              <a:rect l="l" t="t" r="r" b="b"/>
              <a:pathLst>
                <a:path w="618" h="897" extrusionOk="0">
                  <a:moveTo>
                    <a:pt x="1" y="618"/>
                  </a:moveTo>
                  <a:cubicBezTo>
                    <a:pt x="1" y="817"/>
                    <a:pt x="140" y="896"/>
                    <a:pt x="299" y="797"/>
                  </a:cubicBezTo>
                  <a:cubicBezTo>
                    <a:pt x="478" y="697"/>
                    <a:pt x="618" y="478"/>
                    <a:pt x="618" y="279"/>
                  </a:cubicBezTo>
                  <a:cubicBezTo>
                    <a:pt x="618" y="81"/>
                    <a:pt x="478" y="1"/>
                    <a:pt x="299" y="100"/>
                  </a:cubicBezTo>
                  <a:cubicBezTo>
                    <a:pt x="140" y="200"/>
                    <a:pt x="1" y="439"/>
                    <a:pt x="1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7"/>
            <p:cNvSpPr/>
            <p:nvPr/>
          </p:nvSpPr>
          <p:spPr>
            <a:xfrm>
              <a:off x="3179375" y="2865450"/>
              <a:ext cx="15450" cy="21900"/>
            </a:xfrm>
            <a:custGeom>
              <a:avLst/>
              <a:gdLst/>
              <a:ahLst/>
              <a:cxnLst/>
              <a:rect l="l" t="t" r="r" b="b"/>
              <a:pathLst>
                <a:path w="618" h="876" extrusionOk="0">
                  <a:moveTo>
                    <a:pt x="1" y="617"/>
                  </a:moveTo>
                  <a:cubicBezTo>
                    <a:pt x="1" y="816"/>
                    <a:pt x="140" y="876"/>
                    <a:pt x="319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60"/>
                    <a:pt x="478" y="0"/>
                    <a:pt x="319" y="80"/>
                  </a:cubicBezTo>
                  <a:cubicBezTo>
                    <a:pt x="140" y="179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7"/>
            <p:cNvSpPr/>
            <p:nvPr/>
          </p:nvSpPr>
          <p:spPr>
            <a:xfrm>
              <a:off x="3102300" y="290970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39" y="896"/>
                    <a:pt x="318" y="796"/>
                  </a:cubicBezTo>
                  <a:cubicBezTo>
                    <a:pt x="478" y="697"/>
                    <a:pt x="617" y="458"/>
                    <a:pt x="617" y="279"/>
                  </a:cubicBezTo>
                  <a:cubicBezTo>
                    <a:pt x="617" y="80"/>
                    <a:pt x="478" y="1"/>
                    <a:pt x="318" y="100"/>
                  </a:cubicBezTo>
                  <a:cubicBezTo>
                    <a:pt x="139" y="200"/>
                    <a:pt x="0" y="43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7"/>
            <p:cNvSpPr/>
            <p:nvPr/>
          </p:nvSpPr>
          <p:spPr>
            <a:xfrm>
              <a:off x="3025700" y="29539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37"/>
                  </a:moveTo>
                  <a:cubicBezTo>
                    <a:pt x="1" y="816"/>
                    <a:pt x="120" y="895"/>
                    <a:pt x="299" y="796"/>
                  </a:cubicBezTo>
                  <a:cubicBezTo>
                    <a:pt x="458" y="716"/>
                    <a:pt x="598" y="478"/>
                    <a:pt x="598" y="279"/>
                  </a:cubicBezTo>
                  <a:cubicBezTo>
                    <a:pt x="598" y="80"/>
                    <a:pt x="458" y="0"/>
                    <a:pt x="299" y="100"/>
                  </a:cubicBezTo>
                  <a:cubicBezTo>
                    <a:pt x="120" y="199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7"/>
            <p:cNvSpPr/>
            <p:nvPr/>
          </p:nvSpPr>
          <p:spPr>
            <a:xfrm>
              <a:off x="2948625" y="29987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17"/>
                  </a:moveTo>
                  <a:cubicBezTo>
                    <a:pt x="0" y="816"/>
                    <a:pt x="140" y="896"/>
                    <a:pt x="299" y="796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80"/>
                    <a:pt x="458" y="1"/>
                    <a:pt x="299" y="100"/>
                  </a:cubicBezTo>
                  <a:cubicBezTo>
                    <a:pt x="120" y="19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7"/>
            <p:cNvSpPr/>
            <p:nvPr/>
          </p:nvSpPr>
          <p:spPr>
            <a:xfrm>
              <a:off x="2871550" y="3042975"/>
              <a:ext cx="14925" cy="22425"/>
            </a:xfrm>
            <a:custGeom>
              <a:avLst/>
              <a:gdLst/>
              <a:ahLst/>
              <a:cxnLst/>
              <a:rect l="l" t="t" r="r" b="b"/>
              <a:pathLst>
                <a:path w="597" h="897" extrusionOk="0">
                  <a:moveTo>
                    <a:pt x="0" y="618"/>
                  </a:moveTo>
                  <a:cubicBezTo>
                    <a:pt x="0" y="817"/>
                    <a:pt x="139" y="896"/>
                    <a:pt x="298" y="797"/>
                  </a:cubicBezTo>
                  <a:cubicBezTo>
                    <a:pt x="458" y="697"/>
                    <a:pt x="597" y="478"/>
                    <a:pt x="597" y="279"/>
                  </a:cubicBezTo>
                  <a:cubicBezTo>
                    <a:pt x="597" y="81"/>
                    <a:pt x="458" y="1"/>
                    <a:pt x="298" y="100"/>
                  </a:cubicBezTo>
                  <a:cubicBezTo>
                    <a:pt x="139" y="200"/>
                    <a:pt x="0" y="439"/>
                    <a:pt x="0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7"/>
            <p:cNvSpPr/>
            <p:nvPr/>
          </p:nvSpPr>
          <p:spPr>
            <a:xfrm>
              <a:off x="2794450" y="30877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40" y="896"/>
                    <a:pt x="299" y="796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80"/>
                    <a:pt x="458" y="0"/>
                    <a:pt x="299" y="100"/>
                  </a:cubicBezTo>
                  <a:cubicBezTo>
                    <a:pt x="140" y="179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7"/>
            <p:cNvSpPr/>
            <p:nvPr/>
          </p:nvSpPr>
          <p:spPr>
            <a:xfrm>
              <a:off x="3718475" y="2624750"/>
              <a:ext cx="15425" cy="21900"/>
            </a:xfrm>
            <a:custGeom>
              <a:avLst/>
              <a:gdLst/>
              <a:ahLst/>
              <a:cxnLst/>
              <a:rect l="l" t="t" r="r" b="b"/>
              <a:pathLst>
                <a:path w="617" h="876" extrusionOk="0">
                  <a:moveTo>
                    <a:pt x="0" y="617"/>
                  </a:moveTo>
                  <a:cubicBezTo>
                    <a:pt x="0" y="816"/>
                    <a:pt x="140" y="875"/>
                    <a:pt x="319" y="796"/>
                  </a:cubicBezTo>
                  <a:cubicBezTo>
                    <a:pt x="478" y="696"/>
                    <a:pt x="617" y="458"/>
                    <a:pt x="617" y="259"/>
                  </a:cubicBezTo>
                  <a:cubicBezTo>
                    <a:pt x="617" y="80"/>
                    <a:pt x="478" y="0"/>
                    <a:pt x="319" y="100"/>
                  </a:cubicBezTo>
                  <a:cubicBezTo>
                    <a:pt x="140" y="17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7"/>
            <p:cNvSpPr/>
            <p:nvPr/>
          </p:nvSpPr>
          <p:spPr>
            <a:xfrm>
              <a:off x="3641875" y="26690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20" y="896"/>
                    <a:pt x="299" y="796"/>
                  </a:cubicBezTo>
                  <a:cubicBezTo>
                    <a:pt x="458" y="697"/>
                    <a:pt x="598" y="458"/>
                    <a:pt x="598" y="279"/>
                  </a:cubicBezTo>
                  <a:cubicBezTo>
                    <a:pt x="598" y="80"/>
                    <a:pt x="458" y="1"/>
                    <a:pt x="299" y="100"/>
                  </a:cubicBezTo>
                  <a:cubicBezTo>
                    <a:pt x="120" y="200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7"/>
            <p:cNvSpPr/>
            <p:nvPr/>
          </p:nvSpPr>
          <p:spPr>
            <a:xfrm>
              <a:off x="3564800" y="27132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37"/>
                  </a:moveTo>
                  <a:cubicBezTo>
                    <a:pt x="0" y="816"/>
                    <a:pt x="140" y="895"/>
                    <a:pt x="299" y="796"/>
                  </a:cubicBezTo>
                  <a:cubicBezTo>
                    <a:pt x="458" y="716"/>
                    <a:pt x="597" y="478"/>
                    <a:pt x="597" y="279"/>
                  </a:cubicBezTo>
                  <a:cubicBezTo>
                    <a:pt x="597" y="80"/>
                    <a:pt x="458" y="0"/>
                    <a:pt x="299" y="100"/>
                  </a:cubicBezTo>
                  <a:cubicBezTo>
                    <a:pt x="140" y="199"/>
                    <a:pt x="0" y="438"/>
                    <a:pt x="0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7"/>
            <p:cNvSpPr/>
            <p:nvPr/>
          </p:nvSpPr>
          <p:spPr>
            <a:xfrm>
              <a:off x="3487725" y="2758025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17"/>
                  </a:moveTo>
                  <a:cubicBezTo>
                    <a:pt x="0" y="816"/>
                    <a:pt x="139" y="896"/>
                    <a:pt x="298" y="796"/>
                  </a:cubicBezTo>
                  <a:cubicBezTo>
                    <a:pt x="458" y="697"/>
                    <a:pt x="597" y="458"/>
                    <a:pt x="597" y="279"/>
                  </a:cubicBezTo>
                  <a:cubicBezTo>
                    <a:pt x="597" y="80"/>
                    <a:pt x="458" y="0"/>
                    <a:pt x="298" y="100"/>
                  </a:cubicBezTo>
                  <a:cubicBezTo>
                    <a:pt x="139" y="19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7"/>
            <p:cNvSpPr/>
            <p:nvPr/>
          </p:nvSpPr>
          <p:spPr>
            <a:xfrm>
              <a:off x="3410625" y="2802275"/>
              <a:ext cx="14950" cy="22425"/>
            </a:xfrm>
            <a:custGeom>
              <a:avLst/>
              <a:gdLst/>
              <a:ahLst/>
              <a:cxnLst/>
              <a:rect l="l" t="t" r="r" b="b"/>
              <a:pathLst>
                <a:path w="598" h="897" extrusionOk="0">
                  <a:moveTo>
                    <a:pt x="1" y="637"/>
                  </a:moveTo>
                  <a:cubicBezTo>
                    <a:pt x="1" y="817"/>
                    <a:pt x="140" y="896"/>
                    <a:pt x="299" y="797"/>
                  </a:cubicBezTo>
                  <a:cubicBezTo>
                    <a:pt x="478" y="697"/>
                    <a:pt x="597" y="478"/>
                    <a:pt x="597" y="279"/>
                  </a:cubicBezTo>
                  <a:cubicBezTo>
                    <a:pt x="597" y="80"/>
                    <a:pt x="478" y="1"/>
                    <a:pt x="299" y="100"/>
                  </a:cubicBezTo>
                  <a:cubicBezTo>
                    <a:pt x="140" y="200"/>
                    <a:pt x="1" y="439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7"/>
            <p:cNvSpPr/>
            <p:nvPr/>
          </p:nvSpPr>
          <p:spPr>
            <a:xfrm>
              <a:off x="3333550" y="2847050"/>
              <a:ext cx="15425" cy="21900"/>
            </a:xfrm>
            <a:custGeom>
              <a:avLst/>
              <a:gdLst/>
              <a:ahLst/>
              <a:cxnLst/>
              <a:rect l="l" t="t" r="r" b="b"/>
              <a:pathLst>
                <a:path w="617" h="876" extrusionOk="0">
                  <a:moveTo>
                    <a:pt x="0" y="617"/>
                  </a:moveTo>
                  <a:cubicBezTo>
                    <a:pt x="0" y="816"/>
                    <a:pt x="140" y="876"/>
                    <a:pt x="299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80"/>
                    <a:pt x="478" y="0"/>
                    <a:pt x="299" y="100"/>
                  </a:cubicBezTo>
                  <a:cubicBezTo>
                    <a:pt x="140" y="17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7"/>
            <p:cNvSpPr/>
            <p:nvPr/>
          </p:nvSpPr>
          <p:spPr>
            <a:xfrm>
              <a:off x="3256450" y="28913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1" y="617"/>
                  </a:moveTo>
                  <a:cubicBezTo>
                    <a:pt x="1" y="816"/>
                    <a:pt x="140" y="896"/>
                    <a:pt x="299" y="796"/>
                  </a:cubicBezTo>
                  <a:cubicBezTo>
                    <a:pt x="478" y="697"/>
                    <a:pt x="618" y="478"/>
                    <a:pt x="618" y="279"/>
                  </a:cubicBezTo>
                  <a:cubicBezTo>
                    <a:pt x="618" y="80"/>
                    <a:pt x="478" y="1"/>
                    <a:pt x="299" y="100"/>
                  </a:cubicBezTo>
                  <a:cubicBezTo>
                    <a:pt x="140" y="200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>
              <a:off x="3179375" y="2936075"/>
              <a:ext cx="15450" cy="21900"/>
            </a:xfrm>
            <a:custGeom>
              <a:avLst/>
              <a:gdLst/>
              <a:ahLst/>
              <a:cxnLst/>
              <a:rect l="l" t="t" r="r" b="b"/>
              <a:pathLst>
                <a:path w="618" h="876" extrusionOk="0">
                  <a:moveTo>
                    <a:pt x="1" y="617"/>
                  </a:moveTo>
                  <a:cubicBezTo>
                    <a:pt x="1" y="796"/>
                    <a:pt x="140" y="875"/>
                    <a:pt x="319" y="796"/>
                  </a:cubicBezTo>
                  <a:cubicBezTo>
                    <a:pt x="478" y="696"/>
                    <a:pt x="617" y="458"/>
                    <a:pt x="617" y="259"/>
                  </a:cubicBezTo>
                  <a:cubicBezTo>
                    <a:pt x="617" y="60"/>
                    <a:pt x="478" y="0"/>
                    <a:pt x="319" y="80"/>
                  </a:cubicBezTo>
                  <a:cubicBezTo>
                    <a:pt x="140" y="179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>
              <a:off x="3102300" y="298032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39" y="896"/>
                    <a:pt x="318" y="796"/>
                  </a:cubicBezTo>
                  <a:cubicBezTo>
                    <a:pt x="478" y="697"/>
                    <a:pt x="617" y="458"/>
                    <a:pt x="617" y="279"/>
                  </a:cubicBezTo>
                  <a:cubicBezTo>
                    <a:pt x="617" y="80"/>
                    <a:pt x="478" y="1"/>
                    <a:pt x="318" y="100"/>
                  </a:cubicBezTo>
                  <a:cubicBezTo>
                    <a:pt x="139" y="199"/>
                    <a:pt x="0" y="43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7"/>
            <p:cNvSpPr/>
            <p:nvPr/>
          </p:nvSpPr>
          <p:spPr>
            <a:xfrm>
              <a:off x="3025700" y="3024575"/>
              <a:ext cx="14950" cy="22425"/>
            </a:xfrm>
            <a:custGeom>
              <a:avLst/>
              <a:gdLst/>
              <a:ahLst/>
              <a:cxnLst/>
              <a:rect l="l" t="t" r="r" b="b"/>
              <a:pathLst>
                <a:path w="598" h="897" extrusionOk="0">
                  <a:moveTo>
                    <a:pt x="1" y="638"/>
                  </a:moveTo>
                  <a:cubicBezTo>
                    <a:pt x="1" y="817"/>
                    <a:pt x="120" y="896"/>
                    <a:pt x="299" y="797"/>
                  </a:cubicBezTo>
                  <a:cubicBezTo>
                    <a:pt x="458" y="717"/>
                    <a:pt x="598" y="478"/>
                    <a:pt x="598" y="279"/>
                  </a:cubicBezTo>
                  <a:cubicBezTo>
                    <a:pt x="598" y="81"/>
                    <a:pt x="458" y="1"/>
                    <a:pt x="299" y="100"/>
                  </a:cubicBezTo>
                  <a:cubicBezTo>
                    <a:pt x="120" y="200"/>
                    <a:pt x="1" y="439"/>
                    <a:pt x="1" y="63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7"/>
            <p:cNvSpPr/>
            <p:nvPr/>
          </p:nvSpPr>
          <p:spPr>
            <a:xfrm>
              <a:off x="2948625" y="30693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17"/>
                  </a:moveTo>
                  <a:cubicBezTo>
                    <a:pt x="0" y="816"/>
                    <a:pt x="140" y="895"/>
                    <a:pt x="299" y="796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80"/>
                    <a:pt x="458" y="0"/>
                    <a:pt x="299" y="100"/>
                  </a:cubicBezTo>
                  <a:cubicBezTo>
                    <a:pt x="120" y="19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7"/>
            <p:cNvSpPr/>
            <p:nvPr/>
          </p:nvSpPr>
          <p:spPr>
            <a:xfrm>
              <a:off x="2871550" y="3113600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37"/>
                  </a:moveTo>
                  <a:cubicBezTo>
                    <a:pt x="0" y="816"/>
                    <a:pt x="139" y="896"/>
                    <a:pt x="298" y="796"/>
                  </a:cubicBezTo>
                  <a:cubicBezTo>
                    <a:pt x="458" y="697"/>
                    <a:pt x="597" y="478"/>
                    <a:pt x="597" y="279"/>
                  </a:cubicBezTo>
                  <a:cubicBezTo>
                    <a:pt x="597" y="80"/>
                    <a:pt x="458" y="1"/>
                    <a:pt x="298" y="100"/>
                  </a:cubicBezTo>
                  <a:cubicBezTo>
                    <a:pt x="139" y="200"/>
                    <a:pt x="0" y="438"/>
                    <a:pt x="0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7"/>
            <p:cNvSpPr/>
            <p:nvPr/>
          </p:nvSpPr>
          <p:spPr>
            <a:xfrm>
              <a:off x="2794450" y="31583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40" y="895"/>
                    <a:pt x="299" y="796"/>
                  </a:cubicBezTo>
                  <a:cubicBezTo>
                    <a:pt x="458" y="696"/>
                    <a:pt x="597" y="458"/>
                    <a:pt x="597" y="259"/>
                  </a:cubicBezTo>
                  <a:cubicBezTo>
                    <a:pt x="597" y="80"/>
                    <a:pt x="458" y="0"/>
                    <a:pt x="299" y="100"/>
                  </a:cubicBezTo>
                  <a:cubicBezTo>
                    <a:pt x="140" y="179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7"/>
            <p:cNvSpPr/>
            <p:nvPr/>
          </p:nvSpPr>
          <p:spPr>
            <a:xfrm>
              <a:off x="3718475" y="2695350"/>
              <a:ext cx="15425" cy="22425"/>
            </a:xfrm>
            <a:custGeom>
              <a:avLst/>
              <a:gdLst/>
              <a:ahLst/>
              <a:cxnLst/>
              <a:rect l="l" t="t" r="r" b="b"/>
              <a:pathLst>
                <a:path w="617" h="897" extrusionOk="0">
                  <a:moveTo>
                    <a:pt x="0" y="618"/>
                  </a:moveTo>
                  <a:cubicBezTo>
                    <a:pt x="0" y="817"/>
                    <a:pt x="140" y="896"/>
                    <a:pt x="319" y="797"/>
                  </a:cubicBezTo>
                  <a:cubicBezTo>
                    <a:pt x="478" y="697"/>
                    <a:pt x="617" y="459"/>
                    <a:pt x="617" y="260"/>
                  </a:cubicBezTo>
                  <a:cubicBezTo>
                    <a:pt x="617" y="81"/>
                    <a:pt x="478" y="1"/>
                    <a:pt x="319" y="100"/>
                  </a:cubicBezTo>
                  <a:cubicBezTo>
                    <a:pt x="140" y="180"/>
                    <a:pt x="0" y="419"/>
                    <a:pt x="0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7"/>
            <p:cNvSpPr/>
            <p:nvPr/>
          </p:nvSpPr>
          <p:spPr>
            <a:xfrm>
              <a:off x="3641875" y="27396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20" y="896"/>
                    <a:pt x="299" y="796"/>
                  </a:cubicBezTo>
                  <a:cubicBezTo>
                    <a:pt x="458" y="697"/>
                    <a:pt x="598" y="458"/>
                    <a:pt x="598" y="279"/>
                  </a:cubicBezTo>
                  <a:cubicBezTo>
                    <a:pt x="598" y="80"/>
                    <a:pt x="458" y="0"/>
                    <a:pt x="299" y="100"/>
                  </a:cubicBezTo>
                  <a:cubicBezTo>
                    <a:pt x="120" y="199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7"/>
            <p:cNvSpPr/>
            <p:nvPr/>
          </p:nvSpPr>
          <p:spPr>
            <a:xfrm>
              <a:off x="3564800" y="2783875"/>
              <a:ext cx="14950" cy="22425"/>
            </a:xfrm>
            <a:custGeom>
              <a:avLst/>
              <a:gdLst/>
              <a:ahLst/>
              <a:cxnLst/>
              <a:rect l="l" t="t" r="r" b="b"/>
              <a:pathLst>
                <a:path w="598" h="897" extrusionOk="0">
                  <a:moveTo>
                    <a:pt x="0" y="637"/>
                  </a:moveTo>
                  <a:cubicBezTo>
                    <a:pt x="0" y="816"/>
                    <a:pt x="140" y="896"/>
                    <a:pt x="299" y="797"/>
                  </a:cubicBezTo>
                  <a:cubicBezTo>
                    <a:pt x="458" y="717"/>
                    <a:pt x="597" y="478"/>
                    <a:pt x="597" y="279"/>
                  </a:cubicBezTo>
                  <a:cubicBezTo>
                    <a:pt x="597" y="80"/>
                    <a:pt x="458" y="1"/>
                    <a:pt x="299" y="100"/>
                  </a:cubicBezTo>
                  <a:cubicBezTo>
                    <a:pt x="140" y="200"/>
                    <a:pt x="0" y="439"/>
                    <a:pt x="0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>
              <a:off x="3487725" y="2828650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17"/>
                  </a:moveTo>
                  <a:cubicBezTo>
                    <a:pt x="0" y="816"/>
                    <a:pt x="139" y="895"/>
                    <a:pt x="298" y="796"/>
                  </a:cubicBezTo>
                  <a:cubicBezTo>
                    <a:pt x="458" y="696"/>
                    <a:pt x="597" y="458"/>
                    <a:pt x="597" y="259"/>
                  </a:cubicBezTo>
                  <a:cubicBezTo>
                    <a:pt x="597" y="80"/>
                    <a:pt x="458" y="0"/>
                    <a:pt x="298" y="100"/>
                  </a:cubicBezTo>
                  <a:cubicBezTo>
                    <a:pt x="139" y="19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>
              <a:off x="3410625" y="28729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37"/>
                  </a:moveTo>
                  <a:cubicBezTo>
                    <a:pt x="1" y="816"/>
                    <a:pt x="140" y="896"/>
                    <a:pt x="299" y="796"/>
                  </a:cubicBezTo>
                  <a:cubicBezTo>
                    <a:pt x="478" y="697"/>
                    <a:pt x="597" y="478"/>
                    <a:pt x="597" y="279"/>
                  </a:cubicBezTo>
                  <a:cubicBezTo>
                    <a:pt x="597" y="80"/>
                    <a:pt x="478" y="1"/>
                    <a:pt x="299" y="100"/>
                  </a:cubicBezTo>
                  <a:cubicBezTo>
                    <a:pt x="140" y="200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>
              <a:off x="3333550" y="291767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40" y="895"/>
                    <a:pt x="299" y="796"/>
                  </a:cubicBezTo>
                  <a:cubicBezTo>
                    <a:pt x="478" y="696"/>
                    <a:pt x="617" y="458"/>
                    <a:pt x="617" y="259"/>
                  </a:cubicBezTo>
                  <a:cubicBezTo>
                    <a:pt x="617" y="80"/>
                    <a:pt x="478" y="0"/>
                    <a:pt x="299" y="99"/>
                  </a:cubicBezTo>
                  <a:cubicBezTo>
                    <a:pt x="140" y="19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>
              <a:off x="3256450" y="29619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1" y="617"/>
                  </a:moveTo>
                  <a:cubicBezTo>
                    <a:pt x="1" y="816"/>
                    <a:pt x="140" y="896"/>
                    <a:pt x="299" y="796"/>
                  </a:cubicBezTo>
                  <a:cubicBezTo>
                    <a:pt x="478" y="697"/>
                    <a:pt x="618" y="478"/>
                    <a:pt x="618" y="279"/>
                  </a:cubicBezTo>
                  <a:cubicBezTo>
                    <a:pt x="618" y="80"/>
                    <a:pt x="478" y="0"/>
                    <a:pt x="299" y="100"/>
                  </a:cubicBezTo>
                  <a:cubicBezTo>
                    <a:pt x="140" y="199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>
              <a:off x="3179375" y="3006675"/>
              <a:ext cx="15450" cy="21925"/>
            </a:xfrm>
            <a:custGeom>
              <a:avLst/>
              <a:gdLst/>
              <a:ahLst/>
              <a:cxnLst/>
              <a:rect l="l" t="t" r="r" b="b"/>
              <a:pathLst>
                <a:path w="618" h="877" extrusionOk="0">
                  <a:moveTo>
                    <a:pt x="1" y="617"/>
                  </a:moveTo>
                  <a:cubicBezTo>
                    <a:pt x="1" y="816"/>
                    <a:pt x="140" y="876"/>
                    <a:pt x="319" y="797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61"/>
                    <a:pt x="478" y="1"/>
                    <a:pt x="319" y="80"/>
                  </a:cubicBezTo>
                  <a:cubicBezTo>
                    <a:pt x="140" y="180"/>
                    <a:pt x="1" y="419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>
              <a:off x="3102300" y="305095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39" y="895"/>
                    <a:pt x="318" y="796"/>
                  </a:cubicBezTo>
                  <a:cubicBezTo>
                    <a:pt x="478" y="697"/>
                    <a:pt x="617" y="458"/>
                    <a:pt x="617" y="279"/>
                  </a:cubicBezTo>
                  <a:cubicBezTo>
                    <a:pt x="617" y="80"/>
                    <a:pt x="478" y="0"/>
                    <a:pt x="318" y="100"/>
                  </a:cubicBezTo>
                  <a:cubicBezTo>
                    <a:pt x="139" y="199"/>
                    <a:pt x="0" y="43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>
              <a:off x="3025700" y="30952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37"/>
                  </a:moveTo>
                  <a:cubicBezTo>
                    <a:pt x="1" y="816"/>
                    <a:pt x="120" y="896"/>
                    <a:pt x="299" y="796"/>
                  </a:cubicBezTo>
                  <a:cubicBezTo>
                    <a:pt x="458" y="717"/>
                    <a:pt x="598" y="478"/>
                    <a:pt x="598" y="279"/>
                  </a:cubicBezTo>
                  <a:cubicBezTo>
                    <a:pt x="598" y="80"/>
                    <a:pt x="458" y="1"/>
                    <a:pt x="299" y="100"/>
                  </a:cubicBezTo>
                  <a:cubicBezTo>
                    <a:pt x="120" y="200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>
              <a:off x="2948625" y="31399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17"/>
                  </a:moveTo>
                  <a:cubicBezTo>
                    <a:pt x="0" y="816"/>
                    <a:pt x="140" y="895"/>
                    <a:pt x="299" y="796"/>
                  </a:cubicBezTo>
                  <a:cubicBezTo>
                    <a:pt x="458" y="696"/>
                    <a:pt x="597" y="458"/>
                    <a:pt x="597" y="259"/>
                  </a:cubicBezTo>
                  <a:cubicBezTo>
                    <a:pt x="597" y="80"/>
                    <a:pt x="458" y="0"/>
                    <a:pt x="299" y="100"/>
                  </a:cubicBezTo>
                  <a:cubicBezTo>
                    <a:pt x="120" y="19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7"/>
            <p:cNvSpPr/>
            <p:nvPr/>
          </p:nvSpPr>
          <p:spPr>
            <a:xfrm>
              <a:off x="2871550" y="3184225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37"/>
                  </a:moveTo>
                  <a:cubicBezTo>
                    <a:pt x="0" y="816"/>
                    <a:pt x="139" y="896"/>
                    <a:pt x="298" y="796"/>
                  </a:cubicBezTo>
                  <a:cubicBezTo>
                    <a:pt x="458" y="697"/>
                    <a:pt x="597" y="478"/>
                    <a:pt x="597" y="279"/>
                  </a:cubicBezTo>
                  <a:cubicBezTo>
                    <a:pt x="597" y="80"/>
                    <a:pt x="458" y="1"/>
                    <a:pt x="298" y="100"/>
                  </a:cubicBezTo>
                  <a:cubicBezTo>
                    <a:pt x="139" y="199"/>
                    <a:pt x="0" y="438"/>
                    <a:pt x="0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7"/>
            <p:cNvSpPr/>
            <p:nvPr/>
          </p:nvSpPr>
          <p:spPr>
            <a:xfrm>
              <a:off x="2794450" y="3228975"/>
              <a:ext cx="14950" cy="21925"/>
            </a:xfrm>
            <a:custGeom>
              <a:avLst/>
              <a:gdLst/>
              <a:ahLst/>
              <a:cxnLst/>
              <a:rect l="l" t="t" r="r" b="b"/>
              <a:pathLst>
                <a:path w="598" h="877" extrusionOk="0">
                  <a:moveTo>
                    <a:pt x="1" y="618"/>
                  </a:moveTo>
                  <a:cubicBezTo>
                    <a:pt x="1" y="816"/>
                    <a:pt x="140" y="876"/>
                    <a:pt x="299" y="797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80"/>
                    <a:pt x="458" y="1"/>
                    <a:pt x="299" y="80"/>
                  </a:cubicBezTo>
                  <a:cubicBezTo>
                    <a:pt x="140" y="180"/>
                    <a:pt x="1" y="419"/>
                    <a:pt x="1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7"/>
            <p:cNvSpPr/>
            <p:nvPr/>
          </p:nvSpPr>
          <p:spPr>
            <a:xfrm>
              <a:off x="3718475" y="276597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40" y="896"/>
                    <a:pt x="319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60"/>
                    <a:pt x="478" y="1"/>
                    <a:pt x="319" y="100"/>
                  </a:cubicBezTo>
                  <a:cubicBezTo>
                    <a:pt x="140" y="180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7"/>
            <p:cNvSpPr/>
            <p:nvPr/>
          </p:nvSpPr>
          <p:spPr>
            <a:xfrm>
              <a:off x="3641875" y="28102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20" y="895"/>
                    <a:pt x="299" y="796"/>
                  </a:cubicBezTo>
                  <a:cubicBezTo>
                    <a:pt x="458" y="696"/>
                    <a:pt x="598" y="458"/>
                    <a:pt x="598" y="279"/>
                  </a:cubicBezTo>
                  <a:cubicBezTo>
                    <a:pt x="598" y="80"/>
                    <a:pt x="458" y="0"/>
                    <a:pt x="299" y="100"/>
                  </a:cubicBezTo>
                  <a:cubicBezTo>
                    <a:pt x="120" y="199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7"/>
            <p:cNvSpPr/>
            <p:nvPr/>
          </p:nvSpPr>
          <p:spPr>
            <a:xfrm>
              <a:off x="3564800" y="2855000"/>
              <a:ext cx="14950" cy="21900"/>
            </a:xfrm>
            <a:custGeom>
              <a:avLst/>
              <a:gdLst/>
              <a:ahLst/>
              <a:cxnLst/>
              <a:rect l="l" t="t" r="r" b="b"/>
              <a:pathLst>
                <a:path w="598" h="876" extrusionOk="0">
                  <a:moveTo>
                    <a:pt x="0" y="617"/>
                  </a:moveTo>
                  <a:cubicBezTo>
                    <a:pt x="0" y="816"/>
                    <a:pt x="140" y="876"/>
                    <a:pt x="299" y="796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60"/>
                    <a:pt x="458" y="1"/>
                    <a:pt x="299" y="80"/>
                  </a:cubicBezTo>
                  <a:cubicBezTo>
                    <a:pt x="140" y="180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7"/>
            <p:cNvSpPr/>
            <p:nvPr/>
          </p:nvSpPr>
          <p:spPr>
            <a:xfrm>
              <a:off x="3487725" y="2899250"/>
              <a:ext cx="14925" cy="22425"/>
            </a:xfrm>
            <a:custGeom>
              <a:avLst/>
              <a:gdLst/>
              <a:ahLst/>
              <a:cxnLst/>
              <a:rect l="l" t="t" r="r" b="b"/>
              <a:pathLst>
                <a:path w="597" h="897" extrusionOk="0">
                  <a:moveTo>
                    <a:pt x="0" y="618"/>
                  </a:moveTo>
                  <a:cubicBezTo>
                    <a:pt x="0" y="817"/>
                    <a:pt x="139" y="896"/>
                    <a:pt x="298" y="797"/>
                  </a:cubicBezTo>
                  <a:cubicBezTo>
                    <a:pt x="458" y="697"/>
                    <a:pt x="597" y="459"/>
                    <a:pt x="597" y="279"/>
                  </a:cubicBezTo>
                  <a:cubicBezTo>
                    <a:pt x="597" y="81"/>
                    <a:pt x="458" y="1"/>
                    <a:pt x="298" y="100"/>
                  </a:cubicBezTo>
                  <a:cubicBezTo>
                    <a:pt x="139" y="200"/>
                    <a:pt x="0" y="419"/>
                    <a:pt x="0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7"/>
            <p:cNvSpPr/>
            <p:nvPr/>
          </p:nvSpPr>
          <p:spPr>
            <a:xfrm>
              <a:off x="3410625" y="29435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37"/>
                  </a:moveTo>
                  <a:cubicBezTo>
                    <a:pt x="1" y="816"/>
                    <a:pt x="140" y="896"/>
                    <a:pt x="299" y="796"/>
                  </a:cubicBezTo>
                  <a:cubicBezTo>
                    <a:pt x="478" y="697"/>
                    <a:pt x="597" y="478"/>
                    <a:pt x="597" y="279"/>
                  </a:cubicBezTo>
                  <a:cubicBezTo>
                    <a:pt x="597" y="80"/>
                    <a:pt x="478" y="0"/>
                    <a:pt x="299" y="100"/>
                  </a:cubicBezTo>
                  <a:cubicBezTo>
                    <a:pt x="140" y="199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7"/>
            <p:cNvSpPr/>
            <p:nvPr/>
          </p:nvSpPr>
          <p:spPr>
            <a:xfrm>
              <a:off x="3333550" y="298827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40" y="896"/>
                    <a:pt x="299" y="797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80"/>
                    <a:pt x="478" y="1"/>
                    <a:pt x="299" y="100"/>
                  </a:cubicBezTo>
                  <a:cubicBezTo>
                    <a:pt x="140" y="200"/>
                    <a:pt x="0" y="419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7"/>
            <p:cNvSpPr/>
            <p:nvPr/>
          </p:nvSpPr>
          <p:spPr>
            <a:xfrm>
              <a:off x="3256450" y="30325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1" y="617"/>
                  </a:moveTo>
                  <a:cubicBezTo>
                    <a:pt x="1" y="816"/>
                    <a:pt x="140" y="895"/>
                    <a:pt x="299" y="796"/>
                  </a:cubicBezTo>
                  <a:cubicBezTo>
                    <a:pt x="478" y="696"/>
                    <a:pt x="618" y="478"/>
                    <a:pt x="618" y="279"/>
                  </a:cubicBezTo>
                  <a:cubicBezTo>
                    <a:pt x="618" y="80"/>
                    <a:pt x="478" y="0"/>
                    <a:pt x="299" y="100"/>
                  </a:cubicBezTo>
                  <a:cubicBezTo>
                    <a:pt x="140" y="199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7"/>
            <p:cNvSpPr/>
            <p:nvPr/>
          </p:nvSpPr>
          <p:spPr>
            <a:xfrm>
              <a:off x="3179375" y="30773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1" y="617"/>
                  </a:moveTo>
                  <a:cubicBezTo>
                    <a:pt x="1" y="816"/>
                    <a:pt x="140" y="896"/>
                    <a:pt x="319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80"/>
                    <a:pt x="478" y="1"/>
                    <a:pt x="319" y="100"/>
                  </a:cubicBezTo>
                  <a:cubicBezTo>
                    <a:pt x="140" y="180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7"/>
            <p:cNvSpPr/>
            <p:nvPr/>
          </p:nvSpPr>
          <p:spPr>
            <a:xfrm>
              <a:off x="3102300" y="312157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39" y="895"/>
                    <a:pt x="318" y="796"/>
                  </a:cubicBezTo>
                  <a:cubicBezTo>
                    <a:pt x="478" y="696"/>
                    <a:pt x="617" y="458"/>
                    <a:pt x="617" y="279"/>
                  </a:cubicBezTo>
                  <a:cubicBezTo>
                    <a:pt x="617" y="80"/>
                    <a:pt x="478" y="0"/>
                    <a:pt x="318" y="100"/>
                  </a:cubicBezTo>
                  <a:cubicBezTo>
                    <a:pt x="139" y="199"/>
                    <a:pt x="0" y="43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7"/>
            <p:cNvSpPr/>
            <p:nvPr/>
          </p:nvSpPr>
          <p:spPr>
            <a:xfrm>
              <a:off x="3025700" y="31658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37"/>
                  </a:moveTo>
                  <a:cubicBezTo>
                    <a:pt x="1" y="816"/>
                    <a:pt x="120" y="896"/>
                    <a:pt x="299" y="796"/>
                  </a:cubicBezTo>
                  <a:cubicBezTo>
                    <a:pt x="458" y="717"/>
                    <a:pt x="598" y="478"/>
                    <a:pt x="598" y="279"/>
                  </a:cubicBezTo>
                  <a:cubicBezTo>
                    <a:pt x="598" y="80"/>
                    <a:pt x="458" y="0"/>
                    <a:pt x="299" y="100"/>
                  </a:cubicBezTo>
                  <a:cubicBezTo>
                    <a:pt x="120" y="199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7"/>
            <p:cNvSpPr/>
            <p:nvPr/>
          </p:nvSpPr>
          <p:spPr>
            <a:xfrm>
              <a:off x="2948625" y="3210575"/>
              <a:ext cx="14950" cy="22425"/>
            </a:xfrm>
            <a:custGeom>
              <a:avLst/>
              <a:gdLst/>
              <a:ahLst/>
              <a:cxnLst/>
              <a:rect l="l" t="t" r="r" b="b"/>
              <a:pathLst>
                <a:path w="598" h="897" extrusionOk="0">
                  <a:moveTo>
                    <a:pt x="0" y="618"/>
                  </a:moveTo>
                  <a:cubicBezTo>
                    <a:pt x="0" y="816"/>
                    <a:pt x="140" y="896"/>
                    <a:pt x="299" y="797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80"/>
                    <a:pt x="458" y="1"/>
                    <a:pt x="299" y="100"/>
                  </a:cubicBezTo>
                  <a:cubicBezTo>
                    <a:pt x="120" y="200"/>
                    <a:pt x="0" y="419"/>
                    <a:pt x="0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7"/>
            <p:cNvSpPr/>
            <p:nvPr/>
          </p:nvSpPr>
          <p:spPr>
            <a:xfrm>
              <a:off x="2871550" y="3254850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37"/>
                  </a:moveTo>
                  <a:cubicBezTo>
                    <a:pt x="0" y="816"/>
                    <a:pt x="139" y="895"/>
                    <a:pt x="298" y="796"/>
                  </a:cubicBezTo>
                  <a:cubicBezTo>
                    <a:pt x="458" y="697"/>
                    <a:pt x="597" y="478"/>
                    <a:pt x="597" y="279"/>
                  </a:cubicBezTo>
                  <a:cubicBezTo>
                    <a:pt x="597" y="80"/>
                    <a:pt x="458" y="0"/>
                    <a:pt x="298" y="100"/>
                  </a:cubicBezTo>
                  <a:cubicBezTo>
                    <a:pt x="139" y="199"/>
                    <a:pt x="0" y="438"/>
                    <a:pt x="0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7"/>
            <p:cNvSpPr/>
            <p:nvPr/>
          </p:nvSpPr>
          <p:spPr>
            <a:xfrm>
              <a:off x="2794450" y="32996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40" y="896"/>
                    <a:pt x="299" y="796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80"/>
                    <a:pt x="458" y="1"/>
                    <a:pt x="299" y="100"/>
                  </a:cubicBezTo>
                  <a:cubicBezTo>
                    <a:pt x="140" y="180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7"/>
            <p:cNvSpPr/>
            <p:nvPr/>
          </p:nvSpPr>
          <p:spPr>
            <a:xfrm>
              <a:off x="3718475" y="283660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40" y="896"/>
                    <a:pt x="319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80"/>
                    <a:pt x="478" y="1"/>
                    <a:pt x="319" y="100"/>
                  </a:cubicBezTo>
                  <a:cubicBezTo>
                    <a:pt x="140" y="180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7"/>
            <p:cNvSpPr/>
            <p:nvPr/>
          </p:nvSpPr>
          <p:spPr>
            <a:xfrm>
              <a:off x="3641875" y="2880850"/>
              <a:ext cx="14950" cy="22425"/>
            </a:xfrm>
            <a:custGeom>
              <a:avLst/>
              <a:gdLst/>
              <a:ahLst/>
              <a:cxnLst/>
              <a:rect l="l" t="t" r="r" b="b"/>
              <a:pathLst>
                <a:path w="598" h="897" extrusionOk="0">
                  <a:moveTo>
                    <a:pt x="1" y="618"/>
                  </a:moveTo>
                  <a:cubicBezTo>
                    <a:pt x="1" y="817"/>
                    <a:pt x="120" y="896"/>
                    <a:pt x="299" y="797"/>
                  </a:cubicBezTo>
                  <a:cubicBezTo>
                    <a:pt x="458" y="697"/>
                    <a:pt x="598" y="478"/>
                    <a:pt x="598" y="279"/>
                  </a:cubicBezTo>
                  <a:cubicBezTo>
                    <a:pt x="598" y="81"/>
                    <a:pt x="458" y="1"/>
                    <a:pt x="299" y="100"/>
                  </a:cubicBezTo>
                  <a:cubicBezTo>
                    <a:pt x="120" y="200"/>
                    <a:pt x="1" y="439"/>
                    <a:pt x="1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7"/>
            <p:cNvSpPr/>
            <p:nvPr/>
          </p:nvSpPr>
          <p:spPr>
            <a:xfrm>
              <a:off x="3564800" y="2925625"/>
              <a:ext cx="14950" cy="21900"/>
            </a:xfrm>
            <a:custGeom>
              <a:avLst/>
              <a:gdLst/>
              <a:ahLst/>
              <a:cxnLst/>
              <a:rect l="l" t="t" r="r" b="b"/>
              <a:pathLst>
                <a:path w="598" h="876" extrusionOk="0">
                  <a:moveTo>
                    <a:pt x="0" y="617"/>
                  </a:moveTo>
                  <a:cubicBezTo>
                    <a:pt x="0" y="796"/>
                    <a:pt x="140" y="876"/>
                    <a:pt x="299" y="776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60"/>
                    <a:pt x="458" y="0"/>
                    <a:pt x="299" y="80"/>
                  </a:cubicBezTo>
                  <a:cubicBezTo>
                    <a:pt x="140" y="17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7"/>
            <p:cNvSpPr/>
            <p:nvPr/>
          </p:nvSpPr>
          <p:spPr>
            <a:xfrm>
              <a:off x="3487725" y="2969875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17"/>
                  </a:moveTo>
                  <a:cubicBezTo>
                    <a:pt x="0" y="816"/>
                    <a:pt x="139" y="896"/>
                    <a:pt x="298" y="796"/>
                  </a:cubicBezTo>
                  <a:cubicBezTo>
                    <a:pt x="458" y="697"/>
                    <a:pt x="597" y="458"/>
                    <a:pt x="597" y="279"/>
                  </a:cubicBezTo>
                  <a:cubicBezTo>
                    <a:pt x="597" y="80"/>
                    <a:pt x="458" y="1"/>
                    <a:pt x="298" y="100"/>
                  </a:cubicBezTo>
                  <a:cubicBezTo>
                    <a:pt x="139" y="200"/>
                    <a:pt x="0" y="43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7"/>
            <p:cNvSpPr/>
            <p:nvPr/>
          </p:nvSpPr>
          <p:spPr>
            <a:xfrm>
              <a:off x="3410625" y="30141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37"/>
                  </a:moveTo>
                  <a:cubicBezTo>
                    <a:pt x="1" y="816"/>
                    <a:pt x="140" y="895"/>
                    <a:pt x="299" y="796"/>
                  </a:cubicBezTo>
                  <a:cubicBezTo>
                    <a:pt x="478" y="716"/>
                    <a:pt x="597" y="478"/>
                    <a:pt x="597" y="279"/>
                  </a:cubicBezTo>
                  <a:cubicBezTo>
                    <a:pt x="597" y="80"/>
                    <a:pt x="478" y="0"/>
                    <a:pt x="299" y="100"/>
                  </a:cubicBezTo>
                  <a:cubicBezTo>
                    <a:pt x="140" y="199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7"/>
            <p:cNvSpPr/>
            <p:nvPr/>
          </p:nvSpPr>
          <p:spPr>
            <a:xfrm>
              <a:off x="3333550" y="305890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40" y="896"/>
                    <a:pt x="299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80"/>
                    <a:pt x="478" y="1"/>
                    <a:pt x="299" y="100"/>
                  </a:cubicBezTo>
                  <a:cubicBezTo>
                    <a:pt x="140" y="19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7"/>
            <p:cNvSpPr/>
            <p:nvPr/>
          </p:nvSpPr>
          <p:spPr>
            <a:xfrm>
              <a:off x="3256450" y="31031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1" y="617"/>
                  </a:moveTo>
                  <a:cubicBezTo>
                    <a:pt x="1" y="816"/>
                    <a:pt x="140" y="895"/>
                    <a:pt x="299" y="796"/>
                  </a:cubicBezTo>
                  <a:cubicBezTo>
                    <a:pt x="478" y="696"/>
                    <a:pt x="618" y="477"/>
                    <a:pt x="618" y="279"/>
                  </a:cubicBezTo>
                  <a:cubicBezTo>
                    <a:pt x="618" y="80"/>
                    <a:pt x="478" y="0"/>
                    <a:pt x="299" y="99"/>
                  </a:cubicBezTo>
                  <a:cubicBezTo>
                    <a:pt x="140" y="199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7"/>
            <p:cNvSpPr/>
            <p:nvPr/>
          </p:nvSpPr>
          <p:spPr>
            <a:xfrm>
              <a:off x="3179375" y="314792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1" y="617"/>
                  </a:moveTo>
                  <a:cubicBezTo>
                    <a:pt x="1" y="816"/>
                    <a:pt x="140" y="896"/>
                    <a:pt x="319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80"/>
                    <a:pt x="478" y="0"/>
                    <a:pt x="319" y="100"/>
                  </a:cubicBezTo>
                  <a:cubicBezTo>
                    <a:pt x="140" y="179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7"/>
            <p:cNvSpPr/>
            <p:nvPr/>
          </p:nvSpPr>
          <p:spPr>
            <a:xfrm>
              <a:off x="3102300" y="319217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39" y="896"/>
                    <a:pt x="318" y="797"/>
                  </a:cubicBezTo>
                  <a:cubicBezTo>
                    <a:pt x="478" y="697"/>
                    <a:pt x="617" y="458"/>
                    <a:pt x="617" y="279"/>
                  </a:cubicBezTo>
                  <a:cubicBezTo>
                    <a:pt x="617" y="80"/>
                    <a:pt x="478" y="1"/>
                    <a:pt x="318" y="100"/>
                  </a:cubicBezTo>
                  <a:cubicBezTo>
                    <a:pt x="139" y="200"/>
                    <a:pt x="0" y="43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7"/>
            <p:cNvSpPr/>
            <p:nvPr/>
          </p:nvSpPr>
          <p:spPr>
            <a:xfrm>
              <a:off x="3025700" y="3236950"/>
              <a:ext cx="14950" cy="21900"/>
            </a:xfrm>
            <a:custGeom>
              <a:avLst/>
              <a:gdLst/>
              <a:ahLst/>
              <a:cxnLst/>
              <a:rect l="l" t="t" r="r" b="b"/>
              <a:pathLst>
                <a:path w="598" h="876" extrusionOk="0">
                  <a:moveTo>
                    <a:pt x="1" y="617"/>
                  </a:moveTo>
                  <a:cubicBezTo>
                    <a:pt x="1" y="816"/>
                    <a:pt x="120" y="875"/>
                    <a:pt x="299" y="796"/>
                  </a:cubicBezTo>
                  <a:cubicBezTo>
                    <a:pt x="458" y="696"/>
                    <a:pt x="598" y="458"/>
                    <a:pt x="598" y="259"/>
                  </a:cubicBezTo>
                  <a:cubicBezTo>
                    <a:pt x="598" y="60"/>
                    <a:pt x="458" y="0"/>
                    <a:pt x="299" y="80"/>
                  </a:cubicBezTo>
                  <a:cubicBezTo>
                    <a:pt x="120" y="179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7"/>
            <p:cNvSpPr/>
            <p:nvPr/>
          </p:nvSpPr>
          <p:spPr>
            <a:xfrm>
              <a:off x="2948625" y="32812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17"/>
                  </a:moveTo>
                  <a:cubicBezTo>
                    <a:pt x="0" y="816"/>
                    <a:pt x="140" y="896"/>
                    <a:pt x="299" y="796"/>
                  </a:cubicBezTo>
                  <a:cubicBezTo>
                    <a:pt x="458" y="697"/>
                    <a:pt x="597" y="458"/>
                    <a:pt x="597" y="279"/>
                  </a:cubicBezTo>
                  <a:cubicBezTo>
                    <a:pt x="597" y="80"/>
                    <a:pt x="458" y="1"/>
                    <a:pt x="299" y="100"/>
                  </a:cubicBezTo>
                  <a:cubicBezTo>
                    <a:pt x="120" y="200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7"/>
            <p:cNvSpPr/>
            <p:nvPr/>
          </p:nvSpPr>
          <p:spPr>
            <a:xfrm>
              <a:off x="2871550" y="3325475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37"/>
                  </a:moveTo>
                  <a:cubicBezTo>
                    <a:pt x="0" y="816"/>
                    <a:pt x="139" y="895"/>
                    <a:pt x="298" y="796"/>
                  </a:cubicBezTo>
                  <a:cubicBezTo>
                    <a:pt x="458" y="696"/>
                    <a:pt x="597" y="477"/>
                    <a:pt x="597" y="279"/>
                  </a:cubicBezTo>
                  <a:cubicBezTo>
                    <a:pt x="597" y="80"/>
                    <a:pt x="458" y="0"/>
                    <a:pt x="298" y="100"/>
                  </a:cubicBezTo>
                  <a:cubicBezTo>
                    <a:pt x="139" y="199"/>
                    <a:pt x="0" y="438"/>
                    <a:pt x="0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7"/>
            <p:cNvSpPr/>
            <p:nvPr/>
          </p:nvSpPr>
          <p:spPr>
            <a:xfrm>
              <a:off x="2794450" y="33702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40" y="896"/>
                    <a:pt x="299" y="796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80"/>
                    <a:pt x="458" y="0"/>
                    <a:pt x="299" y="100"/>
                  </a:cubicBezTo>
                  <a:cubicBezTo>
                    <a:pt x="140" y="199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7"/>
            <p:cNvSpPr/>
            <p:nvPr/>
          </p:nvSpPr>
          <p:spPr>
            <a:xfrm>
              <a:off x="3718475" y="2907225"/>
              <a:ext cx="15425" cy="21900"/>
            </a:xfrm>
            <a:custGeom>
              <a:avLst/>
              <a:gdLst/>
              <a:ahLst/>
              <a:cxnLst/>
              <a:rect l="l" t="t" r="r" b="b"/>
              <a:pathLst>
                <a:path w="617" h="876" extrusionOk="0">
                  <a:moveTo>
                    <a:pt x="0" y="617"/>
                  </a:moveTo>
                  <a:cubicBezTo>
                    <a:pt x="0" y="816"/>
                    <a:pt x="140" y="876"/>
                    <a:pt x="319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60"/>
                    <a:pt x="478" y="0"/>
                    <a:pt x="319" y="100"/>
                  </a:cubicBezTo>
                  <a:cubicBezTo>
                    <a:pt x="140" y="17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7"/>
            <p:cNvSpPr/>
            <p:nvPr/>
          </p:nvSpPr>
          <p:spPr>
            <a:xfrm>
              <a:off x="3641875" y="29514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20" y="896"/>
                    <a:pt x="299" y="796"/>
                  </a:cubicBezTo>
                  <a:cubicBezTo>
                    <a:pt x="458" y="697"/>
                    <a:pt x="598" y="478"/>
                    <a:pt x="598" y="279"/>
                  </a:cubicBezTo>
                  <a:cubicBezTo>
                    <a:pt x="598" y="80"/>
                    <a:pt x="458" y="1"/>
                    <a:pt x="299" y="100"/>
                  </a:cubicBezTo>
                  <a:cubicBezTo>
                    <a:pt x="120" y="200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7"/>
            <p:cNvSpPr/>
            <p:nvPr/>
          </p:nvSpPr>
          <p:spPr>
            <a:xfrm>
              <a:off x="3564800" y="2996250"/>
              <a:ext cx="14950" cy="21900"/>
            </a:xfrm>
            <a:custGeom>
              <a:avLst/>
              <a:gdLst/>
              <a:ahLst/>
              <a:cxnLst/>
              <a:rect l="l" t="t" r="r" b="b"/>
              <a:pathLst>
                <a:path w="598" h="876" extrusionOk="0">
                  <a:moveTo>
                    <a:pt x="0" y="617"/>
                  </a:moveTo>
                  <a:cubicBezTo>
                    <a:pt x="0" y="796"/>
                    <a:pt x="140" y="875"/>
                    <a:pt x="299" y="796"/>
                  </a:cubicBezTo>
                  <a:cubicBezTo>
                    <a:pt x="458" y="696"/>
                    <a:pt x="597" y="458"/>
                    <a:pt x="597" y="259"/>
                  </a:cubicBezTo>
                  <a:cubicBezTo>
                    <a:pt x="597" y="60"/>
                    <a:pt x="458" y="0"/>
                    <a:pt x="299" y="80"/>
                  </a:cubicBezTo>
                  <a:cubicBezTo>
                    <a:pt x="140" y="17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7"/>
            <p:cNvSpPr/>
            <p:nvPr/>
          </p:nvSpPr>
          <p:spPr>
            <a:xfrm>
              <a:off x="3487725" y="3040500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17"/>
                  </a:moveTo>
                  <a:cubicBezTo>
                    <a:pt x="0" y="816"/>
                    <a:pt x="139" y="896"/>
                    <a:pt x="298" y="796"/>
                  </a:cubicBezTo>
                  <a:cubicBezTo>
                    <a:pt x="458" y="697"/>
                    <a:pt x="597" y="458"/>
                    <a:pt x="597" y="279"/>
                  </a:cubicBezTo>
                  <a:cubicBezTo>
                    <a:pt x="597" y="80"/>
                    <a:pt x="458" y="1"/>
                    <a:pt x="298" y="100"/>
                  </a:cubicBezTo>
                  <a:cubicBezTo>
                    <a:pt x="139" y="199"/>
                    <a:pt x="0" y="43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7"/>
            <p:cNvSpPr/>
            <p:nvPr/>
          </p:nvSpPr>
          <p:spPr>
            <a:xfrm>
              <a:off x="3410625" y="3084750"/>
              <a:ext cx="14950" cy="22425"/>
            </a:xfrm>
            <a:custGeom>
              <a:avLst/>
              <a:gdLst/>
              <a:ahLst/>
              <a:cxnLst/>
              <a:rect l="l" t="t" r="r" b="b"/>
              <a:pathLst>
                <a:path w="598" h="897" extrusionOk="0">
                  <a:moveTo>
                    <a:pt x="1" y="638"/>
                  </a:moveTo>
                  <a:cubicBezTo>
                    <a:pt x="1" y="817"/>
                    <a:pt x="140" y="896"/>
                    <a:pt x="299" y="797"/>
                  </a:cubicBezTo>
                  <a:cubicBezTo>
                    <a:pt x="478" y="717"/>
                    <a:pt x="597" y="478"/>
                    <a:pt x="597" y="279"/>
                  </a:cubicBezTo>
                  <a:cubicBezTo>
                    <a:pt x="597" y="81"/>
                    <a:pt x="478" y="1"/>
                    <a:pt x="299" y="100"/>
                  </a:cubicBezTo>
                  <a:cubicBezTo>
                    <a:pt x="140" y="200"/>
                    <a:pt x="1" y="439"/>
                    <a:pt x="1" y="63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7"/>
            <p:cNvSpPr/>
            <p:nvPr/>
          </p:nvSpPr>
          <p:spPr>
            <a:xfrm>
              <a:off x="3333550" y="312952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40" y="895"/>
                    <a:pt x="299" y="796"/>
                  </a:cubicBezTo>
                  <a:cubicBezTo>
                    <a:pt x="478" y="697"/>
                    <a:pt x="617" y="458"/>
                    <a:pt x="617" y="259"/>
                  </a:cubicBezTo>
                  <a:cubicBezTo>
                    <a:pt x="617" y="80"/>
                    <a:pt x="478" y="0"/>
                    <a:pt x="299" y="100"/>
                  </a:cubicBezTo>
                  <a:cubicBezTo>
                    <a:pt x="140" y="19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7"/>
            <p:cNvSpPr/>
            <p:nvPr/>
          </p:nvSpPr>
          <p:spPr>
            <a:xfrm>
              <a:off x="3256450" y="3173775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1" y="637"/>
                  </a:moveTo>
                  <a:cubicBezTo>
                    <a:pt x="1" y="816"/>
                    <a:pt x="140" y="896"/>
                    <a:pt x="299" y="796"/>
                  </a:cubicBezTo>
                  <a:cubicBezTo>
                    <a:pt x="478" y="697"/>
                    <a:pt x="618" y="478"/>
                    <a:pt x="618" y="279"/>
                  </a:cubicBezTo>
                  <a:cubicBezTo>
                    <a:pt x="618" y="80"/>
                    <a:pt x="478" y="1"/>
                    <a:pt x="299" y="100"/>
                  </a:cubicBezTo>
                  <a:cubicBezTo>
                    <a:pt x="140" y="200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7"/>
            <p:cNvSpPr/>
            <p:nvPr/>
          </p:nvSpPr>
          <p:spPr>
            <a:xfrm>
              <a:off x="3179375" y="321855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1" y="617"/>
                  </a:moveTo>
                  <a:cubicBezTo>
                    <a:pt x="1" y="816"/>
                    <a:pt x="140" y="895"/>
                    <a:pt x="319" y="796"/>
                  </a:cubicBezTo>
                  <a:cubicBezTo>
                    <a:pt x="478" y="696"/>
                    <a:pt x="617" y="458"/>
                    <a:pt x="617" y="259"/>
                  </a:cubicBezTo>
                  <a:cubicBezTo>
                    <a:pt x="617" y="80"/>
                    <a:pt x="478" y="0"/>
                    <a:pt x="319" y="100"/>
                  </a:cubicBezTo>
                  <a:cubicBezTo>
                    <a:pt x="140" y="179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7"/>
            <p:cNvSpPr/>
            <p:nvPr/>
          </p:nvSpPr>
          <p:spPr>
            <a:xfrm>
              <a:off x="3102300" y="326280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39" y="896"/>
                    <a:pt x="318" y="796"/>
                  </a:cubicBezTo>
                  <a:cubicBezTo>
                    <a:pt x="478" y="697"/>
                    <a:pt x="617" y="458"/>
                    <a:pt x="617" y="279"/>
                  </a:cubicBezTo>
                  <a:cubicBezTo>
                    <a:pt x="617" y="80"/>
                    <a:pt x="478" y="1"/>
                    <a:pt x="318" y="100"/>
                  </a:cubicBezTo>
                  <a:cubicBezTo>
                    <a:pt x="139" y="200"/>
                    <a:pt x="0" y="43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7"/>
            <p:cNvSpPr/>
            <p:nvPr/>
          </p:nvSpPr>
          <p:spPr>
            <a:xfrm>
              <a:off x="3025700" y="3307550"/>
              <a:ext cx="14950" cy="21925"/>
            </a:xfrm>
            <a:custGeom>
              <a:avLst/>
              <a:gdLst/>
              <a:ahLst/>
              <a:cxnLst/>
              <a:rect l="l" t="t" r="r" b="b"/>
              <a:pathLst>
                <a:path w="598" h="877" extrusionOk="0">
                  <a:moveTo>
                    <a:pt x="1" y="618"/>
                  </a:moveTo>
                  <a:cubicBezTo>
                    <a:pt x="1" y="817"/>
                    <a:pt x="120" y="876"/>
                    <a:pt x="299" y="797"/>
                  </a:cubicBezTo>
                  <a:cubicBezTo>
                    <a:pt x="458" y="697"/>
                    <a:pt x="598" y="458"/>
                    <a:pt x="598" y="260"/>
                  </a:cubicBezTo>
                  <a:cubicBezTo>
                    <a:pt x="598" y="61"/>
                    <a:pt x="458" y="1"/>
                    <a:pt x="299" y="80"/>
                  </a:cubicBezTo>
                  <a:cubicBezTo>
                    <a:pt x="120" y="180"/>
                    <a:pt x="1" y="419"/>
                    <a:pt x="1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7"/>
            <p:cNvSpPr/>
            <p:nvPr/>
          </p:nvSpPr>
          <p:spPr>
            <a:xfrm>
              <a:off x="2948625" y="335182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17"/>
                  </a:moveTo>
                  <a:cubicBezTo>
                    <a:pt x="0" y="816"/>
                    <a:pt x="140" y="896"/>
                    <a:pt x="299" y="796"/>
                  </a:cubicBezTo>
                  <a:cubicBezTo>
                    <a:pt x="458" y="697"/>
                    <a:pt x="597" y="458"/>
                    <a:pt x="597" y="279"/>
                  </a:cubicBezTo>
                  <a:cubicBezTo>
                    <a:pt x="597" y="80"/>
                    <a:pt x="458" y="0"/>
                    <a:pt x="299" y="100"/>
                  </a:cubicBezTo>
                  <a:cubicBezTo>
                    <a:pt x="120" y="199"/>
                    <a:pt x="0" y="43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7"/>
            <p:cNvSpPr/>
            <p:nvPr/>
          </p:nvSpPr>
          <p:spPr>
            <a:xfrm>
              <a:off x="2871550" y="3396075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37"/>
                  </a:moveTo>
                  <a:cubicBezTo>
                    <a:pt x="0" y="816"/>
                    <a:pt x="139" y="896"/>
                    <a:pt x="298" y="797"/>
                  </a:cubicBezTo>
                  <a:cubicBezTo>
                    <a:pt x="458" y="717"/>
                    <a:pt x="597" y="478"/>
                    <a:pt x="597" y="279"/>
                  </a:cubicBezTo>
                  <a:cubicBezTo>
                    <a:pt x="597" y="80"/>
                    <a:pt x="458" y="1"/>
                    <a:pt x="298" y="100"/>
                  </a:cubicBezTo>
                  <a:cubicBezTo>
                    <a:pt x="139" y="200"/>
                    <a:pt x="0" y="438"/>
                    <a:pt x="0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7"/>
            <p:cNvSpPr/>
            <p:nvPr/>
          </p:nvSpPr>
          <p:spPr>
            <a:xfrm>
              <a:off x="2794450" y="34408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40" y="895"/>
                    <a:pt x="299" y="796"/>
                  </a:cubicBezTo>
                  <a:cubicBezTo>
                    <a:pt x="458" y="696"/>
                    <a:pt x="597" y="458"/>
                    <a:pt x="597" y="259"/>
                  </a:cubicBezTo>
                  <a:cubicBezTo>
                    <a:pt x="597" y="80"/>
                    <a:pt x="458" y="0"/>
                    <a:pt x="299" y="100"/>
                  </a:cubicBezTo>
                  <a:cubicBezTo>
                    <a:pt x="140" y="199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7"/>
            <p:cNvSpPr/>
            <p:nvPr/>
          </p:nvSpPr>
          <p:spPr>
            <a:xfrm>
              <a:off x="3718475" y="297785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40" y="895"/>
                    <a:pt x="319" y="796"/>
                  </a:cubicBezTo>
                  <a:cubicBezTo>
                    <a:pt x="478" y="696"/>
                    <a:pt x="617" y="458"/>
                    <a:pt x="617" y="259"/>
                  </a:cubicBezTo>
                  <a:cubicBezTo>
                    <a:pt x="617" y="80"/>
                    <a:pt x="478" y="0"/>
                    <a:pt x="319" y="100"/>
                  </a:cubicBezTo>
                  <a:cubicBezTo>
                    <a:pt x="140" y="19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7"/>
            <p:cNvSpPr/>
            <p:nvPr/>
          </p:nvSpPr>
          <p:spPr>
            <a:xfrm>
              <a:off x="3641875" y="302210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17"/>
                  </a:moveTo>
                  <a:cubicBezTo>
                    <a:pt x="1" y="816"/>
                    <a:pt x="120" y="896"/>
                    <a:pt x="299" y="796"/>
                  </a:cubicBezTo>
                  <a:cubicBezTo>
                    <a:pt x="458" y="697"/>
                    <a:pt x="598" y="478"/>
                    <a:pt x="598" y="279"/>
                  </a:cubicBezTo>
                  <a:cubicBezTo>
                    <a:pt x="598" y="80"/>
                    <a:pt x="458" y="0"/>
                    <a:pt x="299" y="100"/>
                  </a:cubicBezTo>
                  <a:cubicBezTo>
                    <a:pt x="120" y="199"/>
                    <a:pt x="1" y="43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7"/>
            <p:cNvSpPr/>
            <p:nvPr/>
          </p:nvSpPr>
          <p:spPr>
            <a:xfrm>
              <a:off x="3564800" y="3066850"/>
              <a:ext cx="14950" cy="21925"/>
            </a:xfrm>
            <a:custGeom>
              <a:avLst/>
              <a:gdLst/>
              <a:ahLst/>
              <a:cxnLst/>
              <a:rect l="l" t="t" r="r" b="b"/>
              <a:pathLst>
                <a:path w="598" h="877" extrusionOk="0">
                  <a:moveTo>
                    <a:pt x="0" y="618"/>
                  </a:moveTo>
                  <a:cubicBezTo>
                    <a:pt x="0" y="816"/>
                    <a:pt x="140" y="876"/>
                    <a:pt x="299" y="797"/>
                  </a:cubicBezTo>
                  <a:cubicBezTo>
                    <a:pt x="458" y="697"/>
                    <a:pt x="597" y="458"/>
                    <a:pt x="597" y="259"/>
                  </a:cubicBezTo>
                  <a:cubicBezTo>
                    <a:pt x="597" y="61"/>
                    <a:pt x="458" y="1"/>
                    <a:pt x="299" y="80"/>
                  </a:cubicBezTo>
                  <a:cubicBezTo>
                    <a:pt x="140" y="180"/>
                    <a:pt x="0" y="419"/>
                    <a:pt x="0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7"/>
            <p:cNvSpPr/>
            <p:nvPr/>
          </p:nvSpPr>
          <p:spPr>
            <a:xfrm>
              <a:off x="3487725" y="3111125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17"/>
                  </a:moveTo>
                  <a:cubicBezTo>
                    <a:pt x="0" y="816"/>
                    <a:pt x="139" y="895"/>
                    <a:pt x="298" y="796"/>
                  </a:cubicBezTo>
                  <a:cubicBezTo>
                    <a:pt x="458" y="697"/>
                    <a:pt x="597" y="458"/>
                    <a:pt x="597" y="279"/>
                  </a:cubicBezTo>
                  <a:cubicBezTo>
                    <a:pt x="597" y="80"/>
                    <a:pt x="458" y="0"/>
                    <a:pt x="298" y="100"/>
                  </a:cubicBezTo>
                  <a:cubicBezTo>
                    <a:pt x="139" y="199"/>
                    <a:pt x="0" y="43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7"/>
            <p:cNvSpPr/>
            <p:nvPr/>
          </p:nvSpPr>
          <p:spPr>
            <a:xfrm>
              <a:off x="3410625" y="3155375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1" y="637"/>
                  </a:moveTo>
                  <a:cubicBezTo>
                    <a:pt x="1" y="816"/>
                    <a:pt x="140" y="896"/>
                    <a:pt x="299" y="796"/>
                  </a:cubicBezTo>
                  <a:cubicBezTo>
                    <a:pt x="478" y="717"/>
                    <a:pt x="597" y="478"/>
                    <a:pt x="597" y="279"/>
                  </a:cubicBezTo>
                  <a:cubicBezTo>
                    <a:pt x="597" y="80"/>
                    <a:pt x="478" y="1"/>
                    <a:pt x="299" y="100"/>
                  </a:cubicBezTo>
                  <a:cubicBezTo>
                    <a:pt x="140" y="200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7"/>
            <p:cNvSpPr/>
            <p:nvPr/>
          </p:nvSpPr>
          <p:spPr>
            <a:xfrm>
              <a:off x="3333550" y="3200150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40" y="895"/>
                    <a:pt x="299" y="796"/>
                  </a:cubicBezTo>
                  <a:cubicBezTo>
                    <a:pt x="478" y="696"/>
                    <a:pt x="617" y="458"/>
                    <a:pt x="617" y="279"/>
                  </a:cubicBezTo>
                  <a:cubicBezTo>
                    <a:pt x="617" y="80"/>
                    <a:pt x="478" y="0"/>
                    <a:pt x="299" y="100"/>
                  </a:cubicBezTo>
                  <a:cubicBezTo>
                    <a:pt x="140" y="199"/>
                    <a:pt x="0" y="41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7"/>
            <p:cNvSpPr/>
            <p:nvPr/>
          </p:nvSpPr>
          <p:spPr>
            <a:xfrm>
              <a:off x="3256450" y="3244400"/>
              <a:ext cx="15450" cy="22400"/>
            </a:xfrm>
            <a:custGeom>
              <a:avLst/>
              <a:gdLst/>
              <a:ahLst/>
              <a:cxnLst/>
              <a:rect l="l" t="t" r="r" b="b"/>
              <a:pathLst>
                <a:path w="618" h="896" extrusionOk="0">
                  <a:moveTo>
                    <a:pt x="1" y="637"/>
                  </a:moveTo>
                  <a:cubicBezTo>
                    <a:pt x="1" y="816"/>
                    <a:pt x="140" y="896"/>
                    <a:pt x="299" y="796"/>
                  </a:cubicBezTo>
                  <a:cubicBezTo>
                    <a:pt x="478" y="697"/>
                    <a:pt x="618" y="478"/>
                    <a:pt x="618" y="279"/>
                  </a:cubicBezTo>
                  <a:cubicBezTo>
                    <a:pt x="618" y="80"/>
                    <a:pt x="478" y="1"/>
                    <a:pt x="299" y="100"/>
                  </a:cubicBezTo>
                  <a:cubicBezTo>
                    <a:pt x="140" y="199"/>
                    <a:pt x="1" y="438"/>
                    <a:pt x="1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7"/>
            <p:cNvSpPr/>
            <p:nvPr/>
          </p:nvSpPr>
          <p:spPr>
            <a:xfrm>
              <a:off x="3179375" y="3289150"/>
              <a:ext cx="15450" cy="21925"/>
            </a:xfrm>
            <a:custGeom>
              <a:avLst/>
              <a:gdLst/>
              <a:ahLst/>
              <a:cxnLst/>
              <a:rect l="l" t="t" r="r" b="b"/>
              <a:pathLst>
                <a:path w="618" h="877" extrusionOk="0">
                  <a:moveTo>
                    <a:pt x="1" y="618"/>
                  </a:moveTo>
                  <a:cubicBezTo>
                    <a:pt x="1" y="816"/>
                    <a:pt x="140" y="876"/>
                    <a:pt x="319" y="797"/>
                  </a:cubicBezTo>
                  <a:cubicBezTo>
                    <a:pt x="478" y="697"/>
                    <a:pt x="617" y="458"/>
                    <a:pt x="617" y="260"/>
                  </a:cubicBezTo>
                  <a:cubicBezTo>
                    <a:pt x="617" y="80"/>
                    <a:pt x="478" y="1"/>
                    <a:pt x="319" y="100"/>
                  </a:cubicBezTo>
                  <a:cubicBezTo>
                    <a:pt x="140" y="180"/>
                    <a:pt x="1" y="419"/>
                    <a:pt x="1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7"/>
            <p:cNvSpPr/>
            <p:nvPr/>
          </p:nvSpPr>
          <p:spPr>
            <a:xfrm>
              <a:off x="3102300" y="3333425"/>
              <a:ext cx="15425" cy="22400"/>
            </a:xfrm>
            <a:custGeom>
              <a:avLst/>
              <a:gdLst/>
              <a:ahLst/>
              <a:cxnLst/>
              <a:rect l="l" t="t" r="r" b="b"/>
              <a:pathLst>
                <a:path w="617" h="896" extrusionOk="0">
                  <a:moveTo>
                    <a:pt x="0" y="617"/>
                  </a:moveTo>
                  <a:cubicBezTo>
                    <a:pt x="0" y="816"/>
                    <a:pt x="139" y="896"/>
                    <a:pt x="318" y="796"/>
                  </a:cubicBezTo>
                  <a:cubicBezTo>
                    <a:pt x="478" y="697"/>
                    <a:pt x="617" y="478"/>
                    <a:pt x="617" y="279"/>
                  </a:cubicBezTo>
                  <a:cubicBezTo>
                    <a:pt x="617" y="80"/>
                    <a:pt x="478" y="0"/>
                    <a:pt x="318" y="100"/>
                  </a:cubicBezTo>
                  <a:cubicBezTo>
                    <a:pt x="139" y="199"/>
                    <a:pt x="0" y="43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7"/>
            <p:cNvSpPr/>
            <p:nvPr/>
          </p:nvSpPr>
          <p:spPr>
            <a:xfrm>
              <a:off x="3025700" y="3378175"/>
              <a:ext cx="14950" cy="21900"/>
            </a:xfrm>
            <a:custGeom>
              <a:avLst/>
              <a:gdLst/>
              <a:ahLst/>
              <a:cxnLst/>
              <a:rect l="l" t="t" r="r" b="b"/>
              <a:pathLst>
                <a:path w="598" h="876" extrusionOk="0">
                  <a:moveTo>
                    <a:pt x="1" y="617"/>
                  </a:moveTo>
                  <a:cubicBezTo>
                    <a:pt x="1" y="796"/>
                    <a:pt x="120" y="876"/>
                    <a:pt x="299" y="796"/>
                  </a:cubicBezTo>
                  <a:cubicBezTo>
                    <a:pt x="458" y="697"/>
                    <a:pt x="598" y="458"/>
                    <a:pt x="598" y="259"/>
                  </a:cubicBezTo>
                  <a:cubicBezTo>
                    <a:pt x="598" y="60"/>
                    <a:pt x="458" y="1"/>
                    <a:pt x="299" y="80"/>
                  </a:cubicBezTo>
                  <a:cubicBezTo>
                    <a:pt x="120" y="180"/>
                    <a:pt x="1" y="418"/>
                    <a:pt x="1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7"/>
            <p:cNvSpPr/>
            <p:nvPr/>
          </p:nvSpPr>
          <p:spPr>
            <a:xfrm>
              <a:off x="2948625" y="3422450"/>
              <a:ext cx="14950" cy="22400"/>
            </a:xfrm>
            <a:custGeom>
              <a:avLst/>
              <a:gdLst/>
              <a:ahLst/>
              <a:cxnLst/>
              <a:rect l="l" t="t" r="r" b="b"/>
              <a:pathLst>
                <a:path w="598" h="896" extrusionOk="0">
                  <a:moveTo>
                    <a:pt x="0" y="617"/>
                  </a:moveTo>
                  <a:cubicBezTo>
                    <a:pt x="0" y="816"/>
                    <a:pt x="140" y="895"/>
                    <a:pt x="299" y="796"/>
                  </a:cubicBezTo>
                  <a:cubicBezTo>
                    <a:pt x="458" y="696"/>
                    <a:pt x="597" y="458"/>
                    <a:pt x="597" y="279"/>
                  </a:cubicBezTo>
                  <a:cubicBezTo>
                    <a:pt x="597" y="80"/>
                    <a:pt x="458" y="0"/>
                    <a:pt x="299" y="100"/>
                  </a:cubicBezTo>
                  <a:cubicBezTo>
                    <a:pt x="120" y="199"/>
                    <a:pt x="0" y="438"/>
                    <a:pt x="0" y="61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7"/>
            <p:cNvSpPr/>
            <p:nvPr/>
          </p:nvSpPr>
          <p:spPr>
            <a:xfrm>
              <a:off x="2871550" y="3466700"/>
              <a:ext cx="14925" cy="22400"/>
            </a:xfrm>
            <a:custGeom>
              <a:avLst/>
              <a:gdLst/>
              <a:ahLst/>
              <a:cxnLst/>
              <a:rect l="l" t="t" r="r" b="b"/>
              <a:pathLst>
                <a:path w="597" h="896" extrusionOk="0">
                  <a:moveTo>
                    <a:pt x="0" y="637"/>
                  </a:moveTo>
                  <a:cubicBezTo>
                    <a:pt x="0" y="816"/>
                    <a:pt x="139" y="896"/>
                    <a:pt x="298" y="796"/>
                  </a:cubicBezTo>
                  <a:cubicBezTo>
                    <a:pt x="458" y="717"/>
                    <a:pt x="597" y="478"/>
                    <a:pt x="597" y="279"/>
                  </a:cubicBezTo>
                  <a:cubicBezTo>
                    <a:pt x="597" y="80"/>
                    <a:pt x="458" y="1"/>
                    <a:pt x="298" y="100"/>
                  </a:cubicBezTo>
                  <a:cubicBezTo>
                    <a:pt x="139" y="200"/>
                    <a:pt x="0" y="438"/>
                    <a:pt x="0" y="637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7"/>
            <p:cNvSpPr/>
            <p:nvPr/>
          </p:nvSpPr>
          <p:spPr>
            <a:xfrm>
              <a:off x="2794450" y="3511450"/>
              <a:ext cx="14950" cy="22425"/>
            </a:xfrm>
            <a:custGeom>
              <a:avLst/>
              <a:gdLst/>
              <a:ahLst/>
              <a:cxnLst/>
              <a:rect l="l" t="t" r="r" b="b"/>
              <a:pathLst>
                <a:path w="598" h="897" extrusionOk="0">
                  <a:moveTo>
                    <a:pt x="1" y="618"/>
                  </a:moveTo>
                  <a:cubicBezTo>
                    <a:pt x="1" y="817"/>
                    <a:pt x="140" y="896"/>
                    <a:pt x="299" y="797"/>
                  </a:cubicBezTo>
                  <a:cubicBezTo>
                    <a:pt x="458" y="697"/>
                    <a:pt x="597" y="458"/>
                    <a:pt x="597" y="260"/>
                  </a:cubicBezTo>
                  <a:cubicBezTo>
                    <a:pt x="597" y="81"/>
                    <a:pt x="458" y="1"/>
                    <a:pt x="299" y="100"/>
                  </a:cubicBezTo>
                  <a:cubicBezTo>
                    <a:pt x="140" y="200"/>
                    <a:pt x="1" y="419"/>
                    <a:pt x="1" y="618"/>
                  </a:cubicBezTo>
                  <a:close/>
                </a:path>
              </a:pathLst>
            </a:custGeom>
            <a:solidFill>
              <a:srgbClr val="9CFFF2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8" name="Google Shape;1028;p27"/>
          <p:cNvGrpSpPr/>
          <p:nvPr/>
        </p:nvGrpSpPr>
        <p:grpSpPr>
          <a:xfrm>
            <a:off x="639921" y="2151619"/>
            <a:ext cx="2310750" cy="2394963"/>
            <a:chOff x="285750" y="1504950"/>
            <a:chExt cx="3167234" cy="3282660"/>
          </a:xfrm>
        </p:grpSpPr>
        <p:sp>
          <p:nvSpPr>
            <p:cNvPr id="1029" name="Google Shape;1029;p27"/>
            <p:cNvSpPr/>
            <p:nvPr/>
          </p:nvSpPr>
          <p:spPr>
            <a:xfrm>
              <a:off x="285750" y="1504950"/>
              <a:ext cx="1966881" cy="2514000"/>
            </a:xfrm>
            <a:custGeom>
              <a:avLst/>
              <a:gdLst/>
              <a:ahLst/>
              <a:cxnLst/>
              <a:rect l="l" t="t" r="r" b="b"/>
              <a:pathLst>
                <a:path w="58573" h="74866" extrusionOk="0">
                  <a:moveTo>
                    <a:pt x="56901" y="1"/>
                  </a:moveTo>
                  <a:cubicBezTo>
                    <a:pt x="56871" y="1"/>
                    <a:pt x="56840" y="31"/>
                    <a:pt x="56810" y="31"/>
                  </a:cubicBezTo>
                  <a:lnTo>
                    <a:pt x="56780" y="31"/>
                  </a:lnTo>
                  <a:lnTo>
                    <a:pt x="56749" y="62"/>
                  </a:lnTo>
                  <a:lnTo>
                    <a:pt x="56688" y="62"/>
                  </a:lnTo>
                  <a:cubicBezTo>
                    <a:pt x="56658" y="92"/>
                    <a:pt x="56597" y="123"/>
                    <a:pt x="56567" y="153"/>
                  </a:cubicBezTo>
                  <a:lnTo>
                    <a:pt x="1003" y="32220"/>
                  </a:lnTo>
                  <a:cubicBezTo>
                    <a:pt x="943" y="32251"/>
                    <a:pt x="882" y="32281"/>
                    <a:pt x="821" y="32342"/>
                  </a:cubicBezTo>
                  <a:cubicBezTo>
                    <a:pt x="791" y="32372"/>
                    <a:pt x="791" y="32372"/>
                    <a:pt x="760" y="32403"/>
                  </a:cubicBezTo>
                  <a:cubicBezTo>
                    <a:pt x="730" y="32433"/>
                    <a:pt x="700" y="32433"/>
                    <a:pt x="669" y="32463"/>
                  </a:cubicBezTo>
                  <a:cubicBezTo>
                    <a:pt x="669" y="32494"/>
                    <a:pt x="639" y="32494"/>
                    <a:pt x="639" y="32524"/>
                  </a:cubicBezTo>
                  <a:lnTo>
                    <a:pt x="608" y="32555"/>
                  </a:lnTo>
                  <a:cubicBezTo>
                    <a:pt x="578" y="32555"/>
                    <a:pt x="578" y="32585"/>
                    <a:pt x="548" y="32585"/>
                  </a:cubicBezTo>
                  <a:cubicBezTo>
                    <a:pt x="548" y="32615"/>
                    <a:pt x="517" y="32646"/>
                    <a:pt x="487" y="32707"/>
                  </a:cubicBezTo>
                  <a:cubicBezTo>
                    <a:pt x="456" y="32707"/>
                    <a:pt x="456" y="32707"/>
                    <a:pt x="456" y="32737"/>
                  </a:cubicBezTo>
                  <a:lnTo>
                    <a:pt x="426" y="32737"/>
                  </a:lnTo>
                  <a:cubicBezTo>
                    <a:pt x="426" y="32767"/>
                    <a:pt x="426" y="32767"/>
                    <a:pt x="426" y="32798"/>
                  </a:cubicBezTo>
                  <a:cubicBezTo>
                    <a:pt x="396" y="32828"/>
                    <a:pt x="365" y="32828"/>
                    <a:pt x="365" y="32859"/>
                  </a:cubicBezTo>
                  <a:cubicBezTo>
                    <a:pt x="335" y="32889"/>
                    <a:pt x="304" y="32919"/>
                    <a:pt x="304" y="32950"/>
                  </a:cubicBezTo>
                  <a:cubicBezTo>
                    <a:pt x="304" y="32980"/>
                    <a:pt x="304" y="32980"/>
                    <a:pt x="304" y="32980"/>
                  </a:cubicBezTo>
                  <a:cubicBezTo>
                    <a:pt x="274" y="32980"/>
                    <a:pt x="274" y="33011"/>
                    <a:pt x="244" y="33041"/>
                  </a:cubicBezTo>
                  <a:cubicBezTo>
                    <a:pt x="244" y="33071"/>
                    <a:pt x="213" y="33102"/>
                    <a:pt x="213" y="33132"/>
                  </a:cubicBezTo>
                  <a:cubicBezTo>
                    <a:pt x="183" y="33163"/>
                    <a:pt x="183" y="33193"/>
                    <a:pt x="183" y="33193"/>
                  </a:cubicBezTo>
                  <a:cubicBezTo>
                    <a:pt x="183" y="33193"/>
                    <a:pt x="183" y="33223"/>
                    <a:pt x="183" y="33223"/>
                  </a:cubicBezTo>
                  <a:cubicBezTo>
                    <a:pt x="152" y="33254"/>
                    <a:pt x="152" y="33284"/>
                    <a:pt x="122" y="33314"/>
                  </a:cubicBezTo>
                  <a:cubicBezTo>
                    <a:pt x="122" y="33345"/>
                    <a:pt x="122" y="33375"/>
                    <a:pt x="92" y="33406"/>
                  </a:cubicBezTo>
                  <a:cubicBezTo>
                    <a:pt x="92" y="33406"/>
                    <a:pt x="92" y="33436"/>
                    <a:pt x="92" y="33436"/>
                  </a:cubicBezTo>
                  <a:cubicBezTo>
                    <a:pt x="92" y="33466"/>
                    <a:pt x="92" y="33466"/>
                    <a:pt x="61" y="33466"/>
                  </a:cubicBezTo>
                  <a:lnTo>
                    <a:pt x="61" y="33497"/>
                  </a:lnTo>
                  <a:cubicBezTo>
                    <a:pt x="61" y="33527"/>
                    <a:pt x="31" y="33588"/>
                    <a:pt x="31" y="33618"/>
                  </a:cubicBezTo>
                  <a:cubicBezTo>
                    <a:pt x="31" y="33649"/>
                    <a:pt x="31" y="33679"/>
                    <a:pt x="31" y="33679"/>
                  </a:cubicBezTo>
                  <a:cubicBezTo>
                    <a:pt x="31" y="33710"/>
                    <a:pt x="31" y="33710"/>
                    <a:pt x="31" y="33740"/>
                  </a:cubicBezTo>
                  <a:cubicBezTo>
                    <a:pt x="31" y="33740"/>
                    <a:pt x="0" y="33740"/>
                    <a:pt x="0" y="33770"/>
                  </a:cubicBezTo>
                  <a:cubicBezTo>
                    <a:pt x="0" y="33831"/>
                    <a:pt x="0" y="33892"/>
                    <a:pt x="0" y="33953"/>
                  </a:cubicBezTo>
                  <a:lnTo>
                    <a:pt x="92" y="73467"/>
                  </a:lnTo>
                  <a:cubicBezTo>
                    <a:pt x="92" y="73801"/>
                    <a:pt x="213" y="74014"/>
                    <a:pt x="396" y="74105"/>
                  </a:cubicBezTo>
                  <a:lnTo>
                    <a:pt x="1672" y="74865"/>
                  </a:lnTo>
                  <a:cubicBezTo>
                    <a:pt x="1490" y="74744"/>
                    <a:pt x="1399" y="74531"/>
                    <a:pt x="1399" y="74227"/>
                  </a:cubicBezTo>
                  <a:lnTo>
                    <a:pt x="1277" y="34713"/>
                  </a:lnTo>
                  <a:cubicBezTo>
                    <a:pt x="1277" y="34622"/>
                    <a:pt x="1277" y="34561"/>
                    <a:pt x="1307" y="34470"/>
                  </a:cubicBezTo>
                  <a:cubicBezTo>
                    <a:pt x="1307" y="34470"/>
                    <a:pt x="1307" y="34439"/>
                    <a:pt x="1307" y="34439"/>
                  </a:cubicBezTo>
                  <a:cubicBezTo>
                    <a:pt x="1307" y="34378"/>
                    <a:pt x="1338" y="34287"/>
                    <a:pt x="1368" y="34226"/>
                  </a:cubicBezTo>
                  <a:cubicBezTo>
                    <a:pt x="1368" y="34196"/>
                    <a:pt x="1368" y="34196"/>
                    <a:pt x="1368" y="34196"/>
                  </a:cubicBezTo>
                  <a:cubicBezTo>
                    <a:pt x="1399" y="34105"/>
                    <a:pt x="1429" y="34044"/>
                    <a:pt x="1459" y="33953"/>
                  </a:cubicBezTo>
                  <a:cubicBezTo>
                    <a:pt x="1490" y="33862"/>
                    <a:pt x="1520" y="33801"/>
                    <a:pt x="1581" y="33710"/>
                  </a:cubicBezTo>
                  <a:cubicBezTo>
                    <a:pt x="1611" y="33649"/>
                    <a:pt x="1672" y="33558"/>
                    <a:pt x="1733" y="33497"/>
                  </a:cubicBezTo>
                  <a:cubicBezTo>
                    <a:pt x="1733" y="33497"/>
                    <a:pt x="1733" y="33497"/>
                    <a:pt x="1733" y="33466"/>
                  </a:cubicBezTo>
                  <a:cubicBezTo>
                    <a:pt x="1794" y="33406"/>
                    <a:pt x="1824" y="33345"/>
                    <a:pt x="1885" y="33284"/>
                  </a:cubicBezTo>
                  <a:lnTo>
                    <a:pt x="1915" y="33254"/>
                  </a:lnTo>
                  <a:cubicBezTo>
                    <a:pt x="1946" y="33223"/>
                    <a:pt x="2007" y="33193"/>
                    <a:pt x="2037" y="33132"/>
                  </a:cubicBezTo>
                  <a:cubicBezTo>
                    <a:pt x="2067" y="33132"/>
                    <a:pt x="2098" y="33102"/>
                    <a:pt x="2098" y="33102"/>
                  </a:cubicBezTo>
                  <a:cubicBezTo>
                    <a:pt x="2159" y="33041"/>
                    <a:pt x="2219" y="33011"/>
                    <a:pt x="2280" y="32950"/>
                  </a:cubicBezTo>
                  <a:lnTo>
                    <a:pt x="57843" y="882"/>
                  </a:lnTo>
                  <a:cubicBezTo>
                    <a:pt x="57904" y="852"/>
                    <a:pt x="57965" y="822"/>
                    <a:pt x="58026" y="791"/>
                  </a:cubicBezTo>
                  <a:lnTo>
                    <a:pt x="58056" y="791"/>
                  </a:lnTo>
                  <a:cubicBezTo>
                    <a:pt x="58117" y="761"/>
                    <a:pt x="58178" y="761"/>
                    <a:pt x="58239" y="761"/>
                  </a:cubicBezTo>
                  <a:cubicBezTo>
                    <a:pt x="58269" y="746"/>
                    <a:pt x="58299" y="738"/>
                    <a:pt x="58330" y="738"/>
                  </a:cubicBezTo>
                  <a:cubicBezTo>
                    <a:pt x="58360" y="738"/>
                    <a:pt x="58391" y="746"/>
                    <a:pt x="58421" y="761"/>
                  </a:cubicBezTo>
                  <a:cubicBezTo>
                    <a:pt x="58482" y="761"/>
                    <a:pt x="58512" y="791"/>
                    <a:pt x="58573" y="822"/>
                  </a:cubicBezTo>
                  <a:lnTo>
                    <a:pt x="57266" y="62"/>
                  </a:lnTo>
                  <a:cubicBezTo>
                    <a:pt x="57266" y="62"/>
                    <a:pt x="57236" y="31"/>
                    <a:pt x="57236" y="31"/>
                  </a:cubicBezTo>
                  <a:lnTo>
                    <a:pt x="57175" y="31"/>
                  </a:lnTo>
                  <a:cubicBezTo>
                    <a:pt x="57144" y="1"/>
                    <a:pt x="57144" y="1"/>
                    <a:pt x="57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7"/>
            <p:cNvSpPr/>
            <p:nvPr/>
          </p:nvSpPr>
          <p:spPr>
            <a:xfrm>
              <a:off x="328633" y="1529733"/>
              <a:ext cx="1937297" cy="2491166"/>
            </a:xfrm>
            <a:custGeom>
              <a:avLst/>
              <a:gdLst/>
              <a:ahLst/>
              <a:cxnLst/>
              <a:rect l="l" t="t" r="r" b="b"/>
              <a:pathLst>
                <a:path w="57692" h="74186" extrusionOk="0">
                  <a:moveTo>
                    <a:pt x="57013" y="1"/>
                  </a:moveTo>
                  <a:cubicBezTo>
                    <a:pt x="56878" y="1"/>
                    <a:pt x="56726" y="47"/>
                    <a:pt x="56566" y="144"/>
                  </a:cubicBezTo>
                  <a:lnTo>
                    <a:pt x="1003" y="32212"/>
                  </a:lnTo>
                  <a:cubicBezTo>
                    <a:pt x="456" y="32546"/>
                    <a:pt x="0" y="33306"/>
                    <a:pt x="0" y="33975"/>
                  </a:cubicBezTo>
                  <a:lnTo>
                    <a:pt x="122" y="73459"/>
                  </a:lnTo>
                  <a:cubicBezTo>
                    <a:pt x="122" y="73926"/>
                    <a:pt x="344" y="74185"/>
                    <a:pt x="665" y="74185"/>
                  </a:cubicBezTo>
                  <a:cubicBezTo>
                    <a:pt x="803" y="74185"/>
                    <a:pt x="960" y="74137"/>
                    <a:pt x="1125" y="74036"/>
                  </a:cubicBezTo>
                  <a:lnTo>
                    <a:pt x="56688" y="41969"/>
                  </a:lnTo>
                  <a:cubicBezTo>
                    <a:pt x="57235" y="41665"/>
                    <a:pt x="57691" y="40874"/>
                    <a:pt x="57691" y="40236"/>
                  </a:cubicBezTo>
                  <a:lnTo>
                    <a:pt x="57570" y="722"/>
                  </a:lnTo>
                  <a:cubicBezTo>
                    <a:pt x="57570" y="270"/>
                    <a:pt x="57341" y="1"/>
                    <a:pt x="5701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7"/>
            <p:cNvSpPr/>
            <p:nvPr/>
          </p:nvSpPr>
          <p:spPr>
            <a:xfrm>
              <a:off x="339849" y="3633163"/>
              <a:ext cx="3109038" cy="1154447"/>
            </a:xfrm>
            <a:custGeom>
              <a:avLst/>
              <a:gdLst/>
              <a:ahLst/>
              <a:cxnLst/>
              <a:rect l="l" t="t" r="r" b="b"/>
              <a:pathLst>
                <a:path w="92586" h="34379" extrusionOk="0">
                  <a:moveTo>
                    <a:pt x="92555" y="1"/>
                  </a:moveTo>
                  <a:cubicBezTo>
                    <a:pt x="92555" y="213"/>
                    <a:pt x="92434" y="426"/>
                    <a:pt x="92130" y="578"/>
                  </a:cubicBezTo>
                  <a:lnTo>
                    <a:pt x="36597" y="32646"/>
                  </a:lnTo>
                  <a:cubicBezTo>
                    <a:pt x="36536" y="32676"/>
                    <a:pt x="36445" y="32706"/>
                    <a:pt x="36384" y="32737"/>
                  </a:cubicBezTo>
                  <a:lnTo>
                    <a:pt x="36354" y="32767"/>
                  </a:lnTo>
                  <a:cubicBezTo>
                    <a:pt x="36293" y="32798"/>
                    <a:pt x="36202" y="32798"/>
                    <a:pt x="36141" y="32828"/>
                  </a:cubicBezTo>
                  <a:lnTo>
                    <a:pt x="36110" y="32828"/>
                  </a:lnTo>
                  <a:cubicBezTo>
                    <a:pt x="36019" y="32858"/>
                    <a:pt x="35959" y="32858"/>
                    <a:pt x="35867" y="32858"/>
                  </a:cubicBezTo>
                  <a:cubicBezTo>
                    <a:pt x="35867" y="32858"/>
                    <a:pt x="35867" y="32889"/>
                    <a:pt x="35837" y="32889"/>
                  </a:cubicBezTo>
                  <a:lnTo>
                    <a:pt x="35563" y="32889"/>
                  </a:lnTo>
                  <a:cubicBezTo>
                    <a:pt x="35503" y="32889"/>
                    <a:pt x="35411" y="32889"/>
                    <a:pt x="35320" y="32858"/>
                  </a:cubicBezTo>
                  <a:lnTo>
                    <a:pt x="35290" y="32858"/>
                  </a:lnTo>
                  <a:cubicBezTo>
                    <a:pt x="35229" y="32858"/>
                    <a:pt x="35168" y="32858"/>
                    <a:pt x="35107" y="32828"/>
                  </a:cubicBezTo>
                  <a:cubicBezTo>
                    <a:pt x="35077" y="32828"/>
                    <a:pt x="35016" y="32798"/>
                    <a:pt x="34955" y="32798"/>
                  </a:cubicBezTo>
                  <a:cubicBezTo>
                    <a:pt x="34925" y="32798"/>
                    <a:pt x="34895" y="32767"/>
                    <a:pt x="34864" y="32767"/>
                  </a:cubicBezTo>
                  <a:cubicBezTo>
                    <a:pt x="34773" y="32737"/>
                    <a:pt x="34682" y="32706"/>
                    <a:pt x="34591" y="32646"/>
                  </a:cubicBezTo>
                  <a:lnTo>
                    <a:pt x="426" y="12797"/>
                  </a:lnTo>
                  <a:cubicBezTo>
                    <a:pt x="396" y="12767"/>
                    <a:pt x="365" y="12736"/>
                    <a:pt x="335" y="12736"/>
                  </a:cubicBezTo>
                  <a:cubicBezTo>
                    <a:pt x="304" y="12706"/>
                    <a:pt x="274" y="12676"/>
                    <a:pt x="244" y="12645"/>
                  </a:cubicBezTo>
                  <a:cubicBezTo>
                    <a:pt x="183" y="12615"/>
                    <a:pt x="152" y="12584"/>
                    <a:pt x="122" y="12524"/>
                  </a:cubicBezTo>
                  <a:cubicBezTo>
                    <a:pt x="122" y="12524"/>
                    <a:pt x="92" y="12524"/>
                    <a:pt x="92" y="12493"/>
                  </a:cubicBezTo>
                  <a:cubicBezTo>
                    <a:pt x="61" y="12463"/>
                    <a:pt x="61" y="12433"/>
                    <a:pt x="31" y="12372"/>
                  </a:cubicBezTo>
                  <a:cubicBezTo>
                    <a:pt x="0" y="12311"/>
                    <a:pt x="0" y="12250"/>
                    <a:pt x="0" y="12220"/>
                  </a:cubicBezTo>
                  <a:lnTo>
                    <a:pt x="0" y="13709"/>
                  </a:lnTo>
                  <a:cubicBezTo>
                    <a:pt x="0" y="13740"/>
                    <a:pt x="0" y="13770"/>
                    <a:pt x="31" y="13800"/>
                  </a:cubicBezTo>
                  <a:cubicBezTo>
                    <a:pt x="31" y="13800"/>
                    <a:pt x="31" y="13831"/>
                    <a:pt x="31" y="13831"/>
                  </a:cubicBezTo>
                  <a:cubicBezTo>
                    <a:pt x="31" y="13861"/>
                    <a:pt x="31" y="13861"/>
                    <a:pt x="31" y="13861"/>
                  </a:cubicBezTo>
                  <a:cubicBezTo>
                    <a:pt x="61" y="13891"/>
                    <a:pt x="61" y="13922"/>
                    <a:pt x="92" y="13952"/>
                  </a:cubicBezTo>
                  <a:cubicBezTo>
                    <a:pt x="92" y="13952"/>
                    <a:pt x="92" y="13983"/>
                    <a:pt x="92" y="13983"/>
                  </a:cubicBezTo>
                  <a:cubicBezTo>
                    <a:pt x="122" y="13983"/>
                    <a:pt x="122" y="14013"/>
                    <a:pt x="122" y="14013"/>
                  </a:cubicBezTo>
                  <a:cubicBezTo>
                    <a:pt x="122" y="14013"/>
                    <a:pt x="122" y="14013"/>
                    <a:pt x="122" y="14043"/>
                  </a:cubicBezTo>
                  <a:cubicBezTo>
                    <a:pt x="152" y="14074"/>
                    <a:pt x="183" y="14104"/>
                    <a:pt x="213" y="14135"/>
                  </a:cubicBezTo>
                  <a:lnTo>
                    <a:pt x="244" y="14135"/>
                  </a:lnTo>
                  <a:cubicBezTo>
                    <a:pt x="274" y="14165"/>
                    <a:pt x="304" y="14195"/>
                    <a:pt x="335" y="14226"/>
                  </a:cubicBezTo>
                  <a:cubicBezTo>
                    <a:pt x="365" y="14226"/>
                    <a:pt x="365" y="14256"/>
                    <a:pt x="396" y="14256"/>
                  </a:cubicBezTo>
                  <a:cubicBezTo>
                    <a:pt x="426" y="14256"/>
                    <a:pt x="426" y="14287"/>
                    <a:pt x="426" y="14287"/>
                  </a:cubicBezTo>
                  <a:lnTo>
                    <a:pt x="34591" y="34135"/>
                  </a:lnTo>
                  <a:cubicBezTo>
                    <a:pt x="34682" y="34165"/>
                    <a:pt x="34773" y="34226"/>
                    <a:pt x="34864" y="34257"/>
                  </a:cubicBezTo>
                  <a:lnTo>
                    <a:pt x="34895" y="34257"/>
                  </a:lnTo>
                  <a:cubicBezTo>
                    <a:pt x="34925" y="34287"/>
                    <a:pt x="34955" y="34287"/>
                    <a:pt x="34986" y="34287"/>
                  </a:cubicBezTo>
                  <a:cubicBezTo>
                    <a:pt x="35016" y="34287"/>
                    <a:pt x="35077" y="34317"/>
                    <a:pt x="35107" y="34317"/>
                  </a:cubicBezTo>
                  <a:lnTo>
                    <a:pt x="35168" y="34317"/>
                  </a:lnTo>
                  <a:cubicBezTo>
                    <a:pt x="35229" y="34348"/>
                    <a:pt x="35259" y="34348"/>
                    <a:pt x="35290" y="34348"/>
                  </a:cubicBezTo>
                  <a:lnTo>
                    <a:pt x="35351" y="34348"/>
                  </a:lnTo>
                  <a:lnTo>
                    <a:pt x="35503" y="34378"/>
                  </a:lnTo>
                  <a:lnTo>
                    <a:pt x="35655" y="34378"/>
                  </a:lnTo>
                  <a:cubicBezTo>
                    <a:pt x="35715" y="34378"/>
                    <a:pt x="35746" y="34378"/>
                    <a:pt x="35807" y="34348"/>
                  </a:cubicBezTo>
                  <a:lnTo>
                    <a:pt x="35928" y="34348"/>
                  </a:lnTo>
                  <a:cubicBezTo>
                    <a:pt x="35989" y="34348"/>
                    <a:pt x="36050" y="34317"/>
                    <a:pt x="36080" y="34317"/>
                  </a:cubicBezTo>
                  <a:lnTo>
                    <a:pt x="36110" y="34317"/>
                  </a:lnTo>
                  <a:cubicBezTo>
                    <a:pt x="36141" y="34317"/>
                    <a:pt x="36141" y="34317"/>
                    <a:pt x="36171" y="34287"/>
                  </a:cubicBezTo>
                  <a:lnTo>
                    <a:pt x="36232" y="34287"/>
                  </a:lnTo>
                  <a:cubicBezTo>
                    <a:pt x="36262" y="34257"/>
                    <a:pt x="36323" y="34257"/>
                    <a:pt x="36354" y="34226"/>
                  </a:cubicBezTo>
                  <a:lnTo>
                    <a:pt x="36414" y="34226"/>
                  </a:lnTo>
                  <a:cubicBezTo>
                    <a:pt x="36475" y="34196"/>
                    <a:pt x="36536" y="34165"/>
                    <a:pt x="36597" y="34135"/>
                  </a:cubicBezTo>
                  <a:lnTo>
                    <a:pt x="92160" y="2068"/>
                  </a:lnTo>
                  <a:cubicBezTo>
                    <a:pt x="92434" y="1885"/>
                    <a:pt x="92586" y="1672"/>
                    <a:pt x="92586" y="1460"/>
                  </a:cubicBezTo>
                  <a:lnTo>
                    <a:pt x="925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7"/>
            <p:cNvSpPr/>
            <p:nvPr/>
          </p:nvSpPr>
          <p:spPr>
            <a:xfrm>
              <a:off x="334745" y="2936016"/>
              <a:ext cx="3118239" cy="1804589"/>
            </a:xfrm>
            <a:custGeom>
              <a:avLst/>
              <a:gdLst/>
              <a:ahLst/>
              <a:cxnLst/>
              <a:rect l="l" t="t" r="r" b="b"/>
              <a:pathLst>
                <a:path w="92860" h="53740" extrusionOk="0">
                  <a:moveTo>
                    <a:pt x="578" y="32402"/>
                  </a:moveTo>
                  <a:cubicBezTo>
                    <a:pt x="31" y="32706"/>
                    <a:pt x="0" y="33223"/>
                    <a:pt x="578" y="33557"/>
                  </a:cubicBezTo>
                  <a:lnTo>
                    <a:pt x="34712" y="53406"/>
                  </a:lnTo>
                  <a:cubicBezTo>
                    <a:pt x="35290" y="53740"/>
                    <a:pt x="36171" y="53740"/>
                    <a:pt x="36749" y="53406"/>
                  </a:cubicBezTo>
                  <a:lnTo>
                    <a:pt x="92282" y="21338"/>
                  </a:lnTo>
                  <a:cubicBezTo>
                    <a:pt x="92859" y="21004"/>
                    <a:pt x="92859" y="20487"/>
                    <a:pt x="92282" y="20183"/>
                  </a:cubicBezTo>
                  <a:lnTo>
                    <a:pt x="58147" y="304"/>
                  </a:lnTo>
                  <a:cubicBezTo>
                    <a:pt x="57570" y="1"/>
                    <a:pt x="56688" y="1"/>
                    <a:pt x="56111" y="3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7"/>
            <p:cNvSpPr/>
            <p:nvPr/>
          </p:nvSpPr>
          <p:spPr>
            <a:xfrm>
              <a:off x="912475" y="3924078"/>
              <a:ext cx="178646" cy="103124"/>
            </a:xfrm>
            <a:custGeom>
              <a:avLst/>
              <a:gdLst/>
              <a:ahLst/>
              <a:cxnLst/>
              <a:rect l="l" t="t" r="r" b="b"/>
              <a:pathLst>
                <a:path w="5320" h="3071" extrusionOk="0">
                  <a:moveTo>
                    <a:pt x="274" y="1368"/>
                  </a:moveTo>
                  <a:cubicBezTo>
                    <a:pt x="0" y="1551"/>
                    <a:pt x="0" y="1642"/>
                    <a:pt x="244" y="1794"/>
                  </a:cubicBezTo>
                  <a:cubicBezTo>
                    <a:pt x="912" y="2189"/>
                    <a:pt x="1581" y="2584"/>
                    <a:pt x="2250" y="2949"/>
                  </a:cubicBezTo>
                  <a:cubicBezTo>
                    <a:pt x="2462" y="3070"/>
                    <a:pt x="2675" y="3070"/>
                    <a:pt x="2918" y="2949"/>
                  </a:cubicBezTo>
                  <a:cubicBezTo>
                    <a:pt x="3283" y="2736"/>
                    <a:pt x="3617" y="2523"/>
                    <a:pt x="3982" y="2311"/>
                  </a:cubicBezTo>
                  <a:cubicBezTo>
                    <a:pt x="4347" y="2128"/>
                    <a:pt x="4681" y="1915"/>
                    <a:pt x="5046" y="1703"/>
                  </a:cubicBezTo>
                  <a:cubicBezTo>
                    <a:pt x="5289" y="1551"/>
                    <a:pt x="5320" y="1429"/>
                    <a:pt x="5076" y="1307"/>
                  </a:cubicBezTo>
                  <a:cubicBezTo>
                    <a:pt x="4408" y="912"/>
                    <a:pt x="3769" y="548"/>
                    <a:pt x="3101" y="152"/>
                  </a:cubicBezTo>
                  <a:cubicBezTo>
                    <a:pt x="2858" y="0"/>
                    <a:pt x="2645" y="0"/>
                    <a:pt x="2371" y="183"/>
                  </a:cubicBezTo>
                  <a:cubicBezTo>
                    <a:pt x="2006" y="365"/>
                    <a:pt x="1672" y="578"/>
                    <a:pt x="1338" y="760"/>
                  </a:cubicBezTo>
                  <a:cubicBezTo>
                    <a:pt x="973" y="973"/>
                    <a:pt x="608" y="1186"/>
                    <a:pt x="274" y="13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7"/>
            <p:cNvSpPr/>
            <p:nvPr/>
          </p:nvSpPr>
          <p:spPr>
            <a:xfrm>
              <a:off x="953310" y="4024116"/>
              <a:ext cx="178646" cy="103124"/>
            </a:xfrm>
            <a:custGeom>
              <a:avLst/>
              <a:gdLst/>
              <a:ahLst/>
              <a:cxnLst/>
              <a:rect l="l" t="t" r="r" b="b"/>
              <a:pathLst>
                <a:path w="5320" h="3071" extrusionOk="0">
                  <a:moveTo>
                    <a:pt x="274" y="1368"/>
                  </a:moveTo>
                  <a:cubicBezTo>
                    <a:pt x="0" y="1520"/>
                    <a:pt x="0" y="1642"/>
                    <a:pt x="243" y="1794"/>
                  </a:cubicBezTo>
                  <a:cubicBezTo>
                    <a:pt x="882" y="2158"/>
                    <a:pt x="1550" y="2553"/>
                    <a:pt x="2189" y="2918"/>
                  </a:cubicBezTo>
                  <a:cubicBezTo>
                    <a:pt x="2462" y="3070"/>
                    <a:pt x="2675" y="3070"/>
                    <a:pt x="2949" y="2918"/>
                  </a:cubicBezTo>
                  <a:cubicBezTo>
                    <a:pt x="3070" y="2827"/>
                    <a:pt x="3161" y="2766"/>
                    <a:pt x="3283" y="2705"/>
                  </a:cubicBezTo>
                  <a:lnTo>
                    <a:pt x="3982" y="2310"/>
                  </a:lnTo>
                  <a:cubicBezTo>
                    <a:pt x="4316" y="2098"/>
                    <a:pt x="4651" y="1915"/>
                    <a:pt x="5015" y="1702"/>
                  </a:cubicBezTo>
                  <a:cubicBezTo>
                    <a:pt x="5289" y="1550"/>
                    <a:pt x="5319" y="1429"/>
                    <a:pt x="5046" y="1277"/>
                  </a:cubicBezTo>
                  <a:cubicBezTo>
                    <a:pt x="4377" y="882"/>
                    <a:pt x="3739" y="517"/>
                    <a:pt x="3101" y="152"/>
                  </a:cubicBezTo>
                  <a:cubicBezTo>
                    <a:pt x="2827" y="0"/>
                    <a:pt x="2645" y="0"/>
                    <a:pt x="2341" y="152"/>
                  </a:cubicBezTo>
                  <a:cubicBezTo>
                    <a:pt x="1672" y="547"/>
                    <a:pt x="973" y="942"/>
                    <a:pt x="274" y="13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7"/>
            <p:cNvSpPr/>
            <p:nvPr/>
          </p:nvSpPr>
          <p:spPr>
            <a:xfrm>
              <a:off x="733857" y="3989393"/>
              <a:ext cx="243959" cy="141909"/>
            </a:xfrm>
            <a:custGeom>
              <a:avLst/>
              <a:gdLst/>
              <a:ahLst/>
              <a:cxnLst/>
              <a:rect l="l" t="t" r="r" b="b"/>
              <a:pathLst>
                <a:path w="7265" h="4226" extrusionOk="0">
                  <a:moveTo>
                    <a:pt x="274" y="2493"/>
                  </a:moveTo>
                  <a:cubicBezTo>
                    <a:pt x="0" y="2645"/>
                    <a:pt x="0" y="2767"/>
                    <a:pt x="243" y="2919"/>
                  </a:cubicBezTo>
                  <a:cubicBezTo>
                    <a:pt x="912" y="3314"/>
                    <a:pt x="1550" y="3679"/>
                    <a:pt x="2219" y="4074"/>
                  </a:cubicBezTo>
                  <a:cubicBezTo>
                    <a:pt x="2462" y="4226"/>
                    <a:pt x="2675" y="4226"/>
                    <a:pt x="2918" y="4074"/>
                  </a:cubicBezTo>
                  <a:cubicBezTo>
                    <a:pt x="3617" y="3679"/>
                    <a:pt x="4286" y="3283"/>
                    <a:pt x="4955" y="2888"/>
                  </a:cubicBezTo>
                  <a:cubicBezTo>
                    <a:pt x="5654" y="2493"/>
                    <a:pt x="6322" y="2098"/>
                    <a:pt x="6991" y="1703"/>
                  </a:cubicBezTo>
                  <a:cubicBezTo>
                    <a:pt x="7265" y="1551"/>
                    <a:pt x="7265" y="1460"/>
                    <a:pt x="7022" y="1308"/>
                  </a:cubicBezTo>
                  <a:cubicBezTo>
                    <a:pt x="6353" y="913"/>
                    <a:pt x="5715" y="548"/>
                    <a:pt x="5046" y="153"/>
                  </a:cubicBezTo>
                  <a:cubicBezTo>
                    <a:pt x="4803" y="1"/>
                    <a:pt x="4590" y="31"/>
                    <a:pt x="4316" y="183"/>
                  </a:cubicBezTo>
                  <a:cubicBezTo>
                    <a:pt x="3648" y="578"/>
                    <a:pt x="2979" y="943"/>
                    <a:pt x="2280" y="1338"/>
                  </a:cubicBezTo>
                  <a:cubicBezTo>
                    <a:pt x="1611" y="1733"/>
                    <a:pt x="942" y="2128"/>
                    <a:pt x="274" y="249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7"/>
            <p:cNvSpPr/>
            <p:nvPr/>
          </p:nvSpPr>
          <p:spPr>
            <a:xfrm>
              <a:off x="840007" y="4089432"/>
              <a:ext cx="177638" cy="103124"/>
            </a:xfrm>
            <a:custGeom>
              <a:avLst/>
              <a:gdLst/>
              <a:ahLst/>
              <a:cxnLst/>
              <a:rect l="l" t="t" r="r" b="b"/>
              <a:pathLst>
                <a:path w="5290" h="3071" extrusionOk="0">
                  <a:moveTo>
                    <a:pt x="1307" y="760"/>
                  </a:moveTo>
                  <a:cubicBezTo>
                    <a:pt x="943" y="973"/>
                    <a:pt x="608" y="1156"/>
                    <a:pt x="243" y="1368"/>
                  </a:cubicBezTo>
                  <a:cubicBezTo>
                    <a:pt x="0" y="1520"/>
                    <a:pt x="0" y="1642"/>
                    <a:pt x="213" y="1763"/>
                  </a:cubicBezTo>
                  <a:cubicBezTo>
                    <a:pt x="882" y="2159"/>
                    <a:pt x="1550" y="2554"/>
                    <a:pt x="2219" y="2919"/>
                  </a:cubicBezTo>
                  <a:cubicBezTo>
                    <a:pt x="2462" y="3070"/>
                    <a:pt x="2675" y="3070"/>
                    <a:pt x="2918" y="2919"/>
                  </a:cubicBezTo>
                  <a:cubicBezTo>
                    <a:pt x="3435" y="2615"/>
                    <a:pt x="3921" y="2341"/>
                    <a:pt x="4438" y="2037"/>
                  </a:cubicBezTo>
                  <a:cubicBezTo>
                    <a:pt x="4651" y="1946"/>
                    <a:pt x="4833" y="1824"/>
                    <a:pt x="5046" y="1703"/>
                  </a:cubicBezTo>
                  <a:cubicBezTo>
                    <a:pt x="5289" y="1551"/>
                    <a:pt x="5289" y="1429"/>
                    <a:pt x="5076" y="1277"/>
                  </a:cubicBezTo>
                  <a:cubicBezTo>
                    <a:pt x="4742" y="1095"/>
                    <a:pt x="4408" y="912"/>
                    <a:pt x="4073" y="700"/>
                  </a:cubicBezTo>
                  <a:cubicBezTo>
                    <a:pt x="3739" y="517"/>
                    <a:pt x="3405" y="335"/>
                    <a:pt x="3070" y="122"/>
                  </a:cubicBezTo>
                  <a:cubicBezTo>
                    <a:pt x="2827" y="1"/>
                    <a:pt x="2614" y="1"/>
                    <a:pt x="2402" y="122"/>
                  </a:cubicBezTo>
                  <a:cubicBezTo>
                    <a:pt x="2037" y="335"/>
                    <a:pt x="1672" y="548"/>
                    <a:pt x="1307" y="7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7"/>
            <p:cNvSpPr/>
            <p:nvPr/>
          </p:nvSpPr>
          <p:spPr>
            <a:xfrm>
              <a:off x="1159498" y="4028180"/>
              <a:ext cx="177605" cy="102117"/>
            </a:xfrm>
            <a:custGeom>
              <a:avLst/>
              <a:gdLst/>
              <a:ahLst/>
              <a:cxnLst/>
              <a:rect l="l" t="t" r="r" b="b"/>
              <a:pathLst>
                <a:path w="5289" h="3041" extrusionOk="0">
                  <a:moveTo>
                    <a:pt x="912" y="973"/>
                  </a:moveTo>
                  <a:cubicBezTo>
                    <a:pt x="699" y="1095"/>
                    <a:pt x="517" y="1217"/>
                    <a:pt x="304" y="1338"/>
                  </a:cubicBezTo>
                  <a:cubicBezTo>
                    <a:pt x="31" y="1490"/>
                    <a:pt x="0" y="1612"/>
                    <a:pt x="274" y="1764"/>
                  </a:cubicBezTo>
                  <a:cubicBezTo>
                    <a:pt x="942" y="2159"/>
                    <a:pt x="1581" y="2524"/>
                    <a:pt x="2249" y="2919"/>
                  </a:cubicBezTo>
                  <a:cubicBezTo>
                    <a:pt x="2462" y="3040"/>
                    <a:pt x="2705" y="3040"/>
                    <a:pt x="2949" y="2888"/>
                  </a:cubicBezTo>
                  <a:lnTo>
                    <a:pt x="3982" y="2280"/>
                  </a:lnTo>
                  <a:cubicBezTo>
                    <a:pt x="4347" y="2098"/>
                    <a:pt x="4681" y="1885"/>
                    <a:pt x="5046" y="1673"/>
                  </a:cubicBezTo>
                  <a:cubicBezTo>
                    <a:pt x="5289" y="1551"/>
                    <a:pt x="5289" y="1429"/>
                    <a:pt x="5046" y="1308"/>
                  </a:cubicBezTo>
                  <a:cubicBezTo>
                    <a:pt x="4711" y="1095"/>
                    <a:pt x="4377" y="913"/>
                    <a:pt x="4043" y="700"/>
                  </a:cubicBezTo>
                  <a:cubicBezTo>
                    <a:pt x="3708" y="518"/>
                    <a:pt x="3374" y="335"/>
                    <a:pt x="3070" y="122"/>
                  </a:cubicBezTo>
                  <a:cubicBezTo>
                    <a:pt x="2827" y="1"/>
                    <a:pt x="2614" y="1"/>
                    <a:pt x="2371" y="153"/>
                  </a:cubicBezTo>
                  <a:cubicBezTo>
                    <a:pt x="1885" y="426"/>
                    <a:pt x="1398" y="700"/>
                    <a:pt x="912" y="97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7"/>
            <p:cNvSpPr/>
            <p:nvPr/>
          </p:nvSpPr>
          <p:spPr>
            <a:xfrm>
              <a:off x="1137037" y="3712784"/>
              <a:ext cx="145972" cy="84756"/>
            </a:xfrm>
            <a:custGeom>
              <a:avLst/>
              <a:gdLst/>
              <a:ahLst/>
              <a:cxnLst/>
              <a:rect l="l" t="t" r="r" b="b"/>
              <a:pathLst>
                <a:path w="4347" h="2524" extrusionOk="0">
                  <a:moveTo>
                    <a:pt x="1398" y="791"/>
                  </a:moveTo>
                  <a:cubicBezTo>
                    <a:pt x="1003" y="1034"/>
                    <a:pt x="608" y="1247"/>
                    <a:pt x="243" y="1460"/>
                  </a:cubicBezTo>
                  <a:cubicBezTo>
                    <a:pt x="0" y="1612"/>
                    <a:pt x="0" y="1733"/>
                    <a:pt x="213" y="1855"/>
                  </a:cubicBezTo>
                  <a:cubicBezTo>
                    <a:pt x="517" y="2037"/>
                    <a:pt x="821" y="2219"/>
                    <a:pt x="1155" y="2402"/>
                  </a:cubicBezTo>
                  <a:cubicBezTo>
                    <a:pt x="1368" y="2523"/>
                    <a:pt x="1550" y="2523"/>
                    <a:pt x="1793" y="2371"/>
                  </a:cubicBezTo>
                  <a:cubicBezTo>
                    <a:pt x="1915" y="2311"/>
                    <a:pt x="2067" y="2219"/>
                    <a:pt x="2189" y="2159"/>
                  </a:cubicBezTo>
                  <a:cubicBezTo>
                    <a:pt x="2432" y="2007"/>
                    <a:pt x="2705" y="1855"/>
                    <a:pt x="2948" y="1703"/>
                  </a:cubicBezTo>
                  <a:lnTo>
                    <a:pt x="3739" y="1277"/>
                  </a:lnTo>
                  <a:cubicBezTo>
                    <a:pt x="3860" y="1186"/>
                    <a:pt x="3982" y="1125"/>
                    <a:pt x="4103" y="1034"/>
                  </a:cubicBezTo>
                  <a:cubicBezTo>
                    <a:pt x="4347" y="912"/>
                    <a:pt x="4347" y="791"/>
                    <a:pt x="4134" y="669"/>
                  </a:cubicBezTo>
                  <a:cubicBezTo>
                    <a:pt x="3830" y="487"/>
                    <a:pt x="3526" y="305"/>
                    <a:pt x="3192" y="122"/>
                  </a:cubicBezTo>
                  <a:cubicBezTo>
                    <a:pt x="2979" y="1"/>
                    <a:pt x="2766" y="1"/>
                    <a:pt x="2553" y="122"/>
                  </a:cubicBezTo>
                  <a:cubicBezTo>
                    <a:pt x="2158" y="365"/>
                    <a:pt x="1793" y="578"/>
                    <a:pt x="1398" y="79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7"/>
            <p:cNvSpPr/>
            <p:nvPr/>
          </p:nvSpPr>
          <p:spPr>
            <a:xfrm>
              <a:off x="945149" y="4092488"/>
              <a:ext cx="280695" cy="161318"/>
            </a:xfrm>
            <a:custGeom>
              <a:avLst/>
              <a:gdLst/>
              <a:ahLst/>
              <a:cxnLst/>
              <a:rect l="l" t="t" r="r" b="b"/>
              <a:pathLst>
                <a:path w="8359" h="4804" extrusionOk="0">
                  <a:moveTo>
                    <a:pt x="395" y="3040"/>
                  </a:moveTo>
                  <a:cubicBezTo>
                    <a:pt x="0" y="3283"/>
                    <a:pt x="0" y="3375"/>
                    <a:pt x="334" y="3587"/>
                  </a:cubicBezTo>
                  <a:cubicBezTo>
                    <a:pt x="973" y="3922"/>
                    <a:pt x="1581" y="4287"/>
                    <a:pt x="2219" y="4651"/>
                  </a:cubicBezTo>
                  <a:cubicBezTo>
                    <a:pt x="2492" y="4803"/>
                    <a:pt x="2705" y="4803"/>
                    <a:pt x="2979" y="4651"/>
                  </a:cubicBezTo>
                  <a:cubicBezTo>
                    <a:pt x="3830" y="4165"/>
                    <a:pt x="4681" y="3679"/>
                    <a:pt x="5532" y="3162"/>
                  </a:cubicBezTo>
                  <a:cubicBezTo>
                    <a:pt x="6383" y="2706"/>
                    <a:pt x="7204" y="2189"/>
                    <a:pt x="8055" y="1703"/>
                  </a:cubicBezTo>
                  <a:cubicBezTo>
                    <a:pt x="8359" y="1551"/>
                    <a:pt x="8359" y="1429"/>
                    <a:pt x="8085" y="1277"/>
                  </a:cubicBezTo>
                  <a:cubicBezTo>
                    <a:pt x="7447" y="913"/>
                    <a:pt x="6778" y="517"/>
                    <a:pt x="6140" y="153"/>
                  </a:cubicBezTo>
                  <a:cubicBezTo>
                    <a:pt x="5866" y="1"/>
                    <a:pt x="5684" y="1"/>
                    <a:pt x="5410" y="153"/>
                  </a:cubicBezTo>
                  <a:cubicBezTo>
                    <a:pt x="4559" y="639"/>
                    <a:pt x="3708" y="1125"/>
                    <a:pt x="2857" y="1612"/>
                  </a:cubicBezTo>
                  <a:cubicBezTo>
                    <a:pt x="2037" y="2098"/>
                    <a:pt x="1216" y="2584"/>
                    <a:pt x="395" y="30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7"/>
            <p:cNvSpPr/>
            <p:nvPr/>
          </p:nvSpPr>
          <p:spPr>
            <a:xfrm>
              <a:off x="1051299" y="4121065"/>
              <a:ext cx="337882" cy="194999"/>
            </a:xfrm>
            <a:custGeom>
              <a:avLst/>
              <a:gdLst/>
              <a:ahLst/>
              <a:cxnLst/>
              <a:rect l="l" t="t" r="r" b="b"/>
              <a:pathLst>
                <a:path w="10062" h="5807" extrusionOk="0">
                  <a:moveTo>
                    <a:pt x="5958" y="821"/>
                  </a:moveTo>
                  <a:cubicBezTo>
                    <a:pt x="5198" y="1247"/>
                    <a:pt x="4438" y="1703"/>
                    <a:pt x="3678" y="2128"/>
                  </a:cubicBezTo>
                  <a:lnTo>
                    <a:pt x="304" y="4074"/>
                  </a:lnTo>
                  <a:cubicBezTo>
                    <a:pt x="31" y="4256"/>
                    <a:pt x="0" y="4347"/>
                    <a:pt x="274" y="4530"/>
                  </a:cubicBezTo>
                  <a:cubicBezTo>
                    <a:pt x="942" y="4894"/>
                    <a:pt x="1581" y="5290"/>
                    <a:pt x="2219" y="5654"/>
                  </a:cubicBezTo>
                  <a:cubicBezTo>
                    <a:pt x="2493" y="5806"/>
                    <a:pt x="2705" y="5806"/>
                    <a:pt x="2979" y="5654"/>
                  </a:cubicBezTo>
                  <a:cubicBezTo>
                    <a:pt x="4377" y="4834"/>
                    <a:pt x="5775" y="4013"/>
                    <a:pt x="7174" y="3223"/>
                  </a:cubicBezTo>
                  <a:cubicBezTo>
                    <a:pt x="8055" y="2706"/>
                    <a:pt x="8906" y="2220"/>
                    <a:pt x="9757" y="1703"/>
                  </a:cubicBezTo>
                  <a:cubicBezTo>
                    <a:pt x="10031" y="1551"/>
                    <a:pt x="10061" y="1429"/>
                    <a:pt x="9788" y="1308"/>
                  </a:cubicBezTo>
                  <a:cubicBezTo>
                    <a:pt x="9149" y="913"/>
                    <a:pt x="8511" y="548"/>
                    <a:pt x="7842" y="153"/>
                  </a:cubicBezTo>
                  <a:cubicBezTo>
                    <a:pt x="7569" y="1"/>
                    <a:pt x="7386" y="1"/>
                    <a:pt x="7082" y="183"/>
                  </a:cubicBezTo>
                  <a:cubicBezTo>
                    <a:pt x="6718" y="396"/>
                    <a:pt x="6322" y="609"/>
                    <a:pt x="5958" y="8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7"/>
            <p:cNvSpPr/>
            <p:nvPr/>
          </p:nvSpPr>
          <p:spPr>
            <a:xfrm>
              <a:off x="1899525" y="3816886"/>
              <a:ext cx="765523" cy="442014"/>
            </a:xfrm>
            <a:custGeom>
              <a:avLst/>
              <a:gdLst/>
              <a:ahLst/>
              <a:cxnLst/>
              <a:rect l="l" t="t" r="r" b="b"/>
              <a:pathLst>
                <a:path w="22797" h="13163" extrusionOk="0">
                  <a:moveTo>
                    <a:pt x="517" y="7569"/>
                  </a:moveTo>
                  <a:cubicBezTo>
                    <a:pt x="0" y="7873"/>
                    <a:pt x="0" y="8360"/>
                    <a:pt x="517" y="8664"/>
                  </a:cubicBezTo>
                  <a:lnTo>
                    <a:pt x="7781" y="12889"/>
                  </a:lnTo>
                  <a:cubicBezTo>
                    <a:pt x="8298" y="13162"/>
                    <a:pt x="9119" y="13162"/>
                    <a:pt x="9635" y="12889"/>
                  </a:cubicBezTo>
                  <a:lnTo>
                    <a:pt x="22280" y="5563"/>
                  </a:lnTo>
                  <a:cubicBezTo>
                    <a:pt x="22797" y="5290"/>
                    <a:pt x="22797" y="4803"/>
                    <a:pt x="22280" y="4499"/>
                  </a:cubicBezTo>
                  <a:lnTo>
                    <a:pt x="15016" y="274"/>
                  </a:lnTo>
                  <a:cubicBezTo>
                    <a:pt x="14529" y="1"/>
                    <a:pt x="13678" y="1"/>
                    <a:pt x="13161" y="27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7"/>
            <p:cNvSpPr/>
            <p:nvPr/>
          </p:nvSpPr>
          <p:spPr>
            <a:xfrm>
              <a:off x="1319747" y="4230305"/>
              <a:ext cx="136805" cy="79618"/>
            </a:xfrm>
            <a:custGeom>
              <a:avLst/>
              <a:gdLst/>
              <a:ahLst/>
              <a:cxnLst/>
              <a:rect l="l" t="t" r="r" b="b"/>
              <a:pathLst>
                <a:path w="4074" h="2371" extrusionOk="0">
                  <a:moveTo>
                    <a:pt x="152" y="1581"/>
                  </a:moveTo>
                  <a:cubicBezTo>
                    <a:pt x="0" y="1672"/>
                    <a:pt x="0" y="1733"/>
                    <a:pt x="152" y="1793"/>
                  </a:cubicBezTo>
                  <a:cubicBezTo>
                    <a:pt x="395" y="1945"/>
                    <a:pt x="639" y="2097"/>
                    <a:pt x="882" y="2249"/>
                  </a:cubicBezTo>
                  <a:cubicBezTo>
                    <a:pt x="1125" y="2371"/>
                    <a:pt x="1338" y="2371"/>
                    <a:pt x="1581" y="2219"/>
                  </a:cubicBezTo>
                  <a:cubicBezTo>
                    <a:pt x="1946" y="2006"/>
                    <a:pt x="2341" y="1793"/>
                    <a:pt x="2705" y="1581"/>
                  </a:cubicBezTo>
                  <a:cubicBezTo>
                    <a:pt x="3101" y="1368"/>
                    <a:pt x="3465" y="1125"/>
                    <a:pt x="3861" y="912"/>
                  </a:cubicBezTo>
                  <a:cubicBezTo>
                    <a:pt x="4073" y="790"/>
                    <a:pt x="4073" y="669"/>
                    <a:pt x="3861" y="517"/>
                  </a:cubicBezTo>
                  <a:cubicBezTo>
                    <a:pt x="3617" y="365"/>
                    <a:pt x="3344" y="243"/>
                    <a:pt x="3101" y="91"/>
                  </a:cubicBezTo>
                  <a:cubicBezTo>
                    <a:pt x="2979" y="0"/>
                    <a:pt x="2888" y="0"/>
                    <a:pt x="2766" y="91"/>
                  </a:cubicBezTo>
                  <a:cubicBezTo>
                    <a:pt x="2736" y="91"/>
                    <a:pt x="2736" y="91"/>
                    <a:pt x="2736" y="91"/>
                  </a:cubicBezTo>
                  <a:cubicBezTo>
                    <a:pt x="2523" y="213"/>
                    <a:pt x="2310" y="365"/>
                    <a:pt x="2098" y="486"/>
                  </a:cubicBezTo>
                  <a:lnTo>
                    <a:pt x="1459" y="851"/>
                  </a:lnTo>
                  <a:cubicBezTo>
                    <a:pt x="1186" y="1003"/>
                    <a:pt x="943" y="1125"/>
                    <a:pt x="699" y="1277"/>
                  </a:cubicBezTo>
                  <a:cubicBezTo>
                    <a:pt x="517" y="1368"/>
                    <a:pt x="335" y="1490"/>
                    <a:pt x="152" y="1581"/>
                  </a:cubicBezTo>
                  <a:cubicBezTo>
                    <a:pt x="152" y="1581"/>
                    <a:pt x="152" y="1581"/>
                    <a:pt x="152" y="15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7"/>
            <p:cNvSpPr/>
            <p:nvPr/>
          </p:nvSpPr>
          <p:spPr>
            <a:xfrm>
              <a:off x="1438154" y="4164956"/>
              <a:ext cx="134757" cy="77603"/>
            </a:xfrm>
            <a:custGeom>
              <a:avLst/>
              <a:gdLst/>
              <a:ahLst/>
              <a:cxnLst/>
              <a:rect l="l" t="t" r="r" b="b"/>
              <a:pathLst>
                <a:path w="4013" h="2311" extrusionOk="0">
                  <a:moveTo>
                    <a:pt x="2128" y="366"/>
                  </a:moveTo>
                  <a:cubicBezTo>
                    <a:pt x="1854" y="518"/>
                    <a:pt x="1611" y="670"/>
                    <a:pt x="1338" y="821"/>
                  </a:cubicBezTo>
                  <a:lnTo>
                    <a:pt x="790" y="1125"/>
                  </a:lnTo>
                  <a:lnTo>
                    <a:pt x="213" y="1460"/>
                  </a:lnTo>
                  <a:cubicBezTo>
                    <a:pt x="0" y="1581"/>
                    <a:pt x="0" y="1703"/>
                    <a:pt x="183" y="1794"/>
                  </a:cubicBezTo>
                  <a:cubicBezTo>
                    <a:pt x="395" y="1946"/>
                    <a:pt x="608" y="2068"/>
                    <a:pt x="821" y="2189"/>
                  </a:cubicBezTo>
                  <a:cubicBezTo>
                    <a:pt x="1034" y="2311"/>
                    <a:pt x="1246" y="2311"/>
                    <a:pt x="1490" y="2189"/>
                  </a:cubicBezTo>
                  <a:cubicBezTo>
                    <a:pt x="1824" y="2007"/>
                    <a:pt x="2128" y="1825"/>
                    <a:pt x="2432" y="1642"/>
                  </a:cubicBezTo>
                  <a:cubicBezTo>
                    <a:pt x="2888" y="1399"/>
                    <a:pt x="3344" y="1125"/>
                    <a:pt x="3769" y="882"/>
                  </a:cubicBezTo>
                  <a:cubicBezTo>
                    <a:pt x="3982" y="730"/>
                    <a:pt x="4012" y="609"/>
                    <a:pt x="3800" y="487"/>
                  </a:cubicBezTo>
                  <a:cubicBezTo>
                    <a:pt x="3587" y="366"/>
                    <a:pt x="3374" y="244"/>
                    <a:pt x="3161" y="122"/>
                  </a:cubicBezTo>
                  <a:cubicBezTo>
                    <a:pt x="2949" y="1"/>
                    <a:pt x="2736" y="1"/>
                    <a:pt x="2523" y="122"/>
                  </a:cubicBezTo>
                  <a:cubicBezTo>
                    <a:pt x="2371" y="214"/>
                    <a:pt x="2249" y="274"/>
                    <a:pt x="2128" y="3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7"/>
            <p:cNvSpPr/>
            <p:nvPr/>
          </p:nvSpPr>
          <p:spPr>
            <a:xfrm>
              <a:off x="1489164" y="3508644"/>
              <a:ext cx="146006" cy="84756"/>
            </a:xfrm>
            <a:custGeom>
              <a:avLst/>
              <a:gdLst/>
              <a:ahLst/>
              <a:cxnLst/>
              <a:rect l="l" t="t" r="r" b="b"/>
              <a:pathLst>
                <a:path w="4348" h="2524" extrusionOk="0">
                  <a:moveTo>
                    <a:pt x="609" y="1277"/>
                  </a:moveTo>
                  <a:cubicBezTo>
                    <a:pt x="487" y="1338"/>
                    <a:pt x="366" y="1399"/>
                    <a:pt x="244" y="1490"/>
                  </a:cubicBezTo>
                  <a:cubicBezTo>
                    <a:pt x="31" y="1611"/>
                    <a:pt x="1" y="1733"/>
                    <a:pt x="183" y="1855"/>
                  </a:cubicBezTo>
                  <a:cubicBezTo>
                    <a:pt x="518" y="2037"/>
                    <a:pt x="822" y="2219"/>
                    <a:pt x="1156" y="2402"/>
                  </a:cubicBezTo>
                  <a:cubicBezTo>
                    <a:pt x="1369" y="2523"/>
                    <a:pt x="1582" y="2523"/>
                    <a:pt x="1794" y="2402"/>
                  </a:cubicBezTo>
                  <a:cubicBezTo>
                    <a:pt x="2189" y="2159"/>
                    <a:pt x="2585" y="1946"/>
                    <a:pt x="2949" y="1733"/>
                  </a:cubicBezTo>
                  <a:cubicBezTo>
                    <a:pt x="3344" y="1490"/>
                    <a:pt x="3740" y="1277"/>
                    <a:pt x="4135" y="1034"/>
                  </a:cubicBezTo>
                  <a:cubicBezTo>
                    <a:pt x="4348" y="912"/>
                    <a:pt x="4348" y="791"/>
                    <a:pt x="4135" y="669"/>
                  </a:cubicBezTo>
                  <a:cubicBezTo>
                    <a:pt x="3831" y="487"/>
                    <a:pt x="3527" y="304"/>
                    <a:pt x="3193" y="122"/>
                  </a:cubicBezTo>
                  <a:cubicBezTo>
                    <a:pt x="2980" y="0"/>
                    <a:pt x="2767" y="0"/>
                    <a:pt x="2554" y="122"/>
                  </a:cubicBezTo>
                  <a:cubicBezTo>
                    <a:pt x="2433" y="213"/>
                    <a:pt x="2311" y="274"/>
                    <a:pt x="2159" y="365"/>
                  </a:cubicBezTo>
                  <a:lnTo>
                    <a:pt x="1369" y="821"/>
                  </a:lnTo>
                  <a:cubicBezTo>
                    <a:pt x="1126" y="973"/>
                    <a:pt x="882" y="1095"/>
                    <a:pt x="609" y="12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7"/>
            <p:cNvSpPr/>
            <p:nvPr/>
          </p:nvSpPr>
          <p:spPr>
            <a:xfrm>
              <a:off x="1591251" y="3533125"/>
              <a:ext cx="177638" cy="103124"/>
            </a:xfrm>
            <a:custGeom>
              <a:avLst/>
              <a:gdLst/>
              <a:ahLst/>
              <a:cxnLst/>
              <a:rect l="l" t="t" r="r" b="b"/>
              <a:pathLst>
                <a:path w="5290" h="3071" extrusionOk="0">
                  <a:moveTo>
                    <a:pt x="244" y="1369"/>
                  </a:moveTo>
                  <a:cubicBezTo>
                    <a:pt x="1" y="1521"/>
                    <a:pt x="1" y="1612"/>
                    <a:pt x="213" y="1764"/>
                  </a:cubicBezTo>
                  <a:cubicBezTo>
                    <a:pt x="882" y="2159"/>
                    <a:pt x="1551" y="2554"/>
                    <a:pt x="2219" y="2919"/>
                  </a:cubicBezTo>
                  <a:cubicBezTo>
                    <a:pt x="2463" y="3071"/>
                    <a:pt x="2675" y="3071"/>
                    <a:pt x="2919" y="2919"/>
                  </a:cubicBezTo>
                  <a:cubicBezTo>
                    <a:pt x="3253" y="2706"/>
                    <a:pt x="3618" y="2493"/>
                    <a:pt x="3982" y="2311"/>
                  </a:cubicBezTo>
                  <a:cubicBezTo>
                    <a:pt x="4317" y="2098"/>
                    <a:pt x="4681" y="1885"/>
                    <a:pt x="5046" y="1673"/>
                  </a:cubicBezTo>
                  <a:cubicBezTo>
                    <a:pt x="5289" y="1551"/>
                    <a:pt x="5289" y="1430"/>
                    <a:pt x="5077" y="1278"/>
                  </a:cubicBezTo>
                  <a:cubicBezTo>
                    <a:pt x="4408" y="882"/>
                    <a:pt x="3739" y="518"/>
                    <a:pt x="3070" y="123"/>
                  </a:cubicBezTo>
                  <a:cubicBezTo>
                    <a:pt x="2827" y="1"/>
                    <a:pt x="2615" y="1"/>
                    <a:pt x="2371" y="153"/>
                  </a:cubicBezTo>
                  <a:cubicBezTo>
                    <a:pt x="2007" y="335"/>
                    <a:pt x="1672" y="548"/>
                    <a:pt x="1308" y="761"/>
                  </a:cubicBezTo>
                  <a:cubicBezTo>
                    <a:pt x="943" y="943"/>
                    <a:pt x="608" y="1156"/>
                    <a:pt x="244" y="13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7"/>
            <p:cNvSpPr/>
            <p:nvPr/>
          </p:nvSpPr>
          <p:spPr>
            <a:xfrm>
              <a:off x="1372810" y="3577015"/>
              <a:ext cx="146006" cy="84756"/>
            </a:xfrm>
            <a:custGeom>
              <a:avLst/>
              <a:gdLst/>
              <a:ahLst/>
              <a:cxnLst/>
              <a:rect l="l" t="t" r="r" b="b"/>
              <a:pathLst>
                <a:path w="4348" h="2524" extrusionOk="0">
                  <a:moveTo>
                    <a:pt x="1368" y="791"/>
                  </a:moveTo>
                  <a:cubicBezTo>
                    <a:pt x="973" y="1034"/>
                    <a:pt x="608" y="1247"/>
                    <a:pt x="213" y="1460"/>
                  </a:cubicBezTo>
                  <a:cubicBezTo>
                    <a:pt x="0" y="1582"/>
                    <a:pt x="0" y="1734"/>
                    <a:pt x="183" y="1825"/>
                  </a:cubicBezTo>
                  <a:cubicBezTo>
                    <a:pt x="487" y="2007"/>
                    <a:pt x="821" y="2220"/>
                    <a:pt x="1125" y="2402"/>
                  </a:cubicBezTo>
                  <a:cubicBezTo>
                    <a:pt x="1338" y="2524"/>
                    <a:pt x="1551" y="2524"/>
                    <a:pt x="1763" y="2372"/>
                  </a:cubicBezTo>
                  <a:cubicBezTo>
                    <a:pt x="1915" y="2311"/>
                    <a:pt x="2037" y="2220"/>
                    <a:pt x="2159" y="2159"/>
                  </a:cubicBezTo>
                  <a:lnTo>
                    <a:pt x="2949" y="1703"/>
                  </a:lnTo>
                  <a:lnTo>
                    <a:pt x="3739" y="1247"/>
                  </a:lnTo>
                  <a:cubicBezTo>
                    <a:pt x="3861" y="1186"/>
                    <a:pt x="3982" y="1095"/>
                    <a:pt x="4104" y="1034"/>
                  </a:cubicBezTo>
                  <a:cubicBezTo>
                    <a:pt x="4317" y="913"/>
                    <a:pt x="4347" y="791"/>
                    <a:pt x="4134" y="670"/>
                  </a:cubicBezTo>
                  <a:cubicBezTo>
                    <a:pt x="3830" y="487"/>
                    <a:pt x="3526" y="275"/>
                    <a:pt x="3192" y="123"/>
                  </a:cubicBezTo>
                  <a:cubicBezTo>
                    <a:pt x="2979" y="1"/>
                    <a:pt x="2766" y="1"/>
                    <a:pt x="2554" y="123"/>
                  </a:cubicBezTo>
                  <a:cubicBezTo>
                    <a:pt x="2159" y="366"/>
                    <a:pt x="1763" y="578"/>
                    <a:pt x="1368" y="79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7"/>
            <p:cNvSpPr/>
            <p:nvPr/>
          </p:nvSpPr>
          <p:spPr>
            <a:xfrm>
              <a:off x="1745388" y="3566840"/>
              <a:ext cx="178646" cy="103091"/>
            </a:xfrm>
            <a:custGeom>
              <a:avLst/>
              <a:gdLst/>
              <a:ahLst/>
              <a:cxnLst/>
              <a:rect l="l" t="t" r="r" b="b"/>
              <a:pathLst>
                <a:path w="5320" h="3070" extrusionOk="0">
                  <a:moveTo>
                    <a:pt x="851" y="1003"/>
                  </a:moveTo>
                  <a:cubicBezTo>
                    <a:pt x="639" y="1125"/>
                    <a:pt x="426" y="1246"/>
                    <a:pt x="243" y="1368"/>
                  </a:cubicBezTo>
                  <a:cubicBezTo>
                    <a:pt x="0" y="1520"/>
                    <a:pt x="0" y="1641"/>
                    <a:pt x="213" y="1763"/>
                  </a:cubicBezTo>
                  <a:cubicBezTo>
                    <a:pt x="851" y="2158"/>
                    <a:pt x="1520" y="2523"/>
                    <a:pt x="2158" y="2918"/>
                  </a:cubicBezTo>
                  <a:cubicBezTo>
                    <a:pt x="2462" y="3070"/>
                    <a:pt x="2645" y="3070"/>
                    <a:pt x="2949" y="2888"/>
                  </a:cubicBezTo>
                  <a:cubicBezTo>
                    <a:pt x="3283" y="2705"/>
                    <a:pt x="3648" y="2492"/>
                    <a:pt x="3982" y="2310"/>
                  </a:cubicBezTo>
                  <a:cubicBezTo>
                    <a:pt x="4316" y="2097"/>
                    <a:pt x="4651" y="1915"/>
                    <a:pt x="4985" y="1702"/>
                  </a:cubicBezTo>
                  <a:cubicBezTo>
                    <a:pt x="5289" y="1550"/>
                    <a:pt x="5320" y="1429"/>
                    <a:pt x="5016" y="1277"/>
                  </a:cubicBezTo>
                  <a:cubicBezTo>
                    <a:pt x="4377" y="881"/>
                    <a:pt x="3739" y="517"/>
                    <a:pt x="3070" y="152"/>
                  </a:cubicBezTo>
                  <a:cubicBezTo>
                    <a:pt x="2827" y="0"/>
                    <a:pt x="2614" y="0"/>
                    <a:pt x="2371" y="152"/>
                  </a:cubicBezTo>
                  <a:cubicBezTo>
                    <a:pt x="1854" y="426"/>
                    <a:pt x="1368" y="729"/>
                    <a:pt x="851" y="10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7"/>
            <p:cNvSpPr/>
            <p:nvPr/>
          </p:nvSpPr>
          <p:spPr>
            <a:xfrm>
              <a:off x="1477948" y="3598474"/>
              <a:ext cx="178646" cy="103124"/>
            </a:xfrm>
            <a:custGeom>
              <a:avLst/>
              <a:gdLst/>
              <a:ahLst/>
              <a:cxnLst/>
              <a:rect l="l" t="t" r="r" b="b"/>
              <a:pathLst>
                <a:path w="5320" h="3071" extrusionOk="0">
                  <a:moveTo>
                    <a:pt x="274" y="1338"/>
                  </a:moveTo>
                  <a:cubicBezTo>
                    <a:pt x="1" y="1520"/>
                    <a:pt x="1" y="1642"/>
                    <a:pt x="244" y="1794"/>
                  </a:cubicBezTo>
                  <a:cubicBezTo>
                    <a:pt x="912" y="2158"/>
                    <a:pt x="1551" y="2523"/>
                    <a:pt x="2189" y="2918"/>
                  </a:cubicBezTo>
                  <a:cubicBezTo>
                    <a:pt x="2463" y="3070"/>
                    <a:pt x="2675" y="3070"/>
                    <a:pt x="2919" y="2918"/>
                  </a:cubicBezTo>
                  <a:cubicBezTo>
                    <a:pt x="3283" y="2705"/>
                    <a:pt x="3648" y="2493"/>
                    <a:pt x="3982" y="2310"/>
                  </a:cubicBezTo>
                  <a:cubicBezTo>
                    <a:pt x="4347" y="2098"/>
                    <a:pt x="4712" y="1885"/>
                    <a:pt x="5046" y="1672"/>
                  </a:cubicBezTo>
                  <a:cubicBezTo>
                    <a:pt x="5289" y="1550"/>
                    <a:pt x="5320" y="1398"/>
                    <a:pt x="5077" y="1277"/>
                  </a:cubicBezTo>
                  <a:cubicBezTo>
                    <a:pt x="4408" y="882"/>
                    <a:pt x="3770" y="517"/>
                    <a:pt x="3101" y="122"/>
                  </a:cubicBezTo>
                  <a:cubicBezTo>
                    <a:pt x="2858" y="0"/>
                    <a:pt x="2615" y="0"/>
                    <a:pt x="2371" y="152"/>
                  </a:cubicBezTo>
                  <a:cubicBezTo>
                    <a:pt x="2007" y="365"/>
                    <a:pt x="1672" y="547"/>
                    <a:pt x="1308" y="760"/>
                  </a:cubicBezTo>
                  <a:cubicBezTo>
                    <a:pt x="943" y="943"/>
                    <a:pt x="609" y="1155"/>
                    <a:pt x="274" y="13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7"/>
            <p:cNvSpPr/>
            <p:nvPr/>
          </p:nvSpPr>
          <p:spPr>
            <a:xfrm>
              <a:off x="1632085" y="3632156"/>
              <a:ext cx="178646" cy="103124"/>
            </a:xfrm>
            <a:custGeom>
              <a:avLst/>
              <a:gdLst/>
              <a:ahLst/>
              <a:cxnLst/>
              <a:rect l="l" t="t" r="r" b="b"/>
              <a:pathLst>
                <a:path w="5320" h="3071" extrusionOk="0">
                  <a:moveTo>
                    <a:pt x="1307" y="760"/>
                  </a:moveTo>
                  <a:cubicBezTo>
                    <a:pt x="943" y="973"/>
                    <a:pt x="608" y="1155"/>
                    <a:pt x="244" y="1368"/>
                  </a:cubicBezTo>
                  <a:cubicBezTo>
                    <a:pt x="0" y="1520"/>
                    <a:pt x="0" y="1642"/>
                    <a:pt x="244" y="1794"/>
                  </a:cubicBezTo>
                  <a:cubicBezTo>
                    <a:pt x="578" y="1976"/>
                    <a:pt x="912" y="2189"/>
                    <a:pt x="1247" y="2371"/>
                  </a:cubicBezTo>
                  <a:lnTo>
                    <a:pt x="1247" y="2371"/>
                  </a:lnTo>
                  <a:cubicBezTo>
                    <a:pt x="1581" y="2584"/>
                    <a:pt x="1946" y="2766"/>
                    <a:pt x="2280" y="2979"/>
                  </a:cubicBezTo>
                  <a:cubicBezTo>
                    <a:pt x="2432" y="3070"/>
                    <a:pt x="2706" y="3040"/>
                    <a:pt x="2918" y="2918"/>
                  </a:cubicBezTo>
                  <a:cubicBezTo>
                    <a:pt x="3131" y="2797"/>
                    <a:pt x="3374" y="2675"/>
                    <a:pt x="3587" y="2523"/>
                  </a:cubicBezTo>
                  <a:cubicBezTo>
                    <a:pt x="4043" y="2280"/>
                    <a:pt x="4499" y="2006"/>
                    <a:pt x="4955" y="1733"/>
                  </a:cubicBezTo>
                  <a:cubicBezTo>
                    <a:pt x="4955" y="1733"/>
                    <a:pt x="4985" y="1733"/>
                    <a:pt x="4985" y="1733"/>
                  </a:cubicBezTo>
                  <a:cubicBezTo>
                    <a:pt x="5320" y="1550"/>
                    <a:pt x="5320" y="1429"/>
                    <a:pt x="5016" y="1247"/>
                  </a:cubicBezTo>
                  <a:cubicBezTo>
                    <a:pt x="4377" y="882"/>
                    <a:pt x="3739" y="517"/>
                    <a:pt x="3101" y="152"/>
                  </a:cubicBezTo>
                  <a:cubicBezTo>
                    <a:pt x="2827" y="0"/>
                    <a:pt x="2614" y="0"/>
                    <a:pt x="2371" y="152"/>
                  </a:cubicBezTo>
                  <a:cubicBezTo>
                    <a:pt x="2006" y="365"/>
                    <a:pt x="1642" y="547"/>
                    <a:pt x="1307" y="7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7"/>
            <p:cNvSpPr/>
            <p:nvPr/>
          </p:nvSpPr>
          <p:spPr>
            <a:xfrm>
              <a:off x="1829072" y="3641323"/>
              <a:ext cx="176631" cy="103124"/>
            </a:xfrm>
            <a:custGeom>
              <a:avLst/>
              <a:gdLst/>
              <a:ahLst/>
              <a:cxnLst/>
              <a:rect l="l" t="t" r="r" b="b"/>
              <a:pathLst>
                <a:path w="5260" h="3071" extrusionOk="0">
                  <a:moveTo>
                    <a:pt x="274" y="1338"/>
                  </a:moveTo>
                  <a:cubicBezTo>
                    <a:pt x="1" y="1521"/>
                    <a:pt x="1" y="1642"/>
                    <a:pt x="274" y="1794"/>
                  </a:cubicBezTo>
                  <a:cubicBezTo>
                    <a:pt x="913" y="2159"/>
                    <a:pt x="1581" y="2554"/>
                    <a:pt x="2220" y="2919"/>
                  </a:cubicBezTo>
                  <a:cubicBezTo>
                    <a:pt x="2463" y="3071"/>
                    <a:pt x="2676" y="3071"/>
                    <a:pt x="2949" y="2888"/>
                  </a:cubicBezTo>
                  <a:cubicBezTo>
                    <a:pt x="3405" y="2645"/>
                    <a:pt x="3861" y="2372"/>
                    <a:pt x="4317" y="2098"/>
                  </a:cubicBezTo>
                  <a:cubicBezTo>
                    <a:pt x="4560" y="1977"/>
                    <a:pt x="4773" y="1855"/>
                    <a:pt x="5016" y="1703"/>
                  </a:cubicBezTo>
                  <a:cubicBezTo>
                    <a:pt x="5259" y="1581"/>
                    <a:pt x="5259" y="1429"/>
                    <a:pt x="5046" y="1308"/>
                  </a:cubicBezTo>
                  <a:cubicBezTo>
                    <a:pt x="4712" y="1095"/>
                    <a:pt x="4378" y="913"/>
                    <a:pt x="4043" y="730"/>
                  </a:cubicBezTo>
                  <a:cubicBezTo>
                    <a:pt x="3709" y="518"/>
                    <a:pt x="3375" y="335"/>
                    <a:pt x="3040" y="153"/>
                  </a:cubicBezTo>
                  <a:cubicBezTo>
                    <a:pt x="2797" y="1"/>
                    <a:pt x="2584" y="1"/>
                    <a:pt x="2341" y="153"/>
                  </a:cubicBezTo>
                  <a:cubicBezTo>
                    <a:pt x="1672" y="548"/>
                    <a:pt x="973" y="943"/>
                    <a:pt x="274" y="13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7"/>
            <p:cNvSpPr/>
            <p:nvPr/>
          </p:nvSpPr>
          <p:spPr>
            <a:xfrm>
              <a:off x="1364645" y="3662782"/>
              <a:ext cx="178646" cy="104132"/>
            </a:xfrm>
            <a:custGeom>
              <a:avLst/>
              <a:gdLst/>
              <a:ahLst/>
              <a:cxnLst/>
              <a:rect l="l" t="t" r="r" b="b"/>
              <a:pathLst>
                <a:path w="5320" h="3101" extrusionOk="0">
                  <a:moveTo>
                    <a:pt x="2037" y="365"/>
                  </a:moveTo>
                  <a:cubicBezTo>
                    <a:pt x="1794" y="517"/>
                    <a:pt x="1551" y="638"/>
                    <a:pt x="1308" y="790"/>
                  </a:cubicBezTo>
                  <a:cubicBezTo>
                    <a:pt x="1095" y="912"/>
                    <a:pt x="852" y="1034"/>
                    <a:pt x="609" y="1186"/>
                  </a:cubicBezTo>
                  <a:cubicBezTo>
                    <a:pt x="487" y="1246"/>
                    <a:pt x="396" y="1307"/>
                    <a:pt x="274" y="1398"/>
                  </a:cubicBezTo>
                  <a:cubicBezTo>
                    <a:pt x="31" y="1520"/>
                    <a:pt x="1" y="1672"/>
                    <a:pt x="244" y="1794"/>
                  </a:cubicBezTo>
                  <a:cubicBezTo>
                    <a:pt x="639" y="2037"/>
                    <a:pt x="1065" y="2249"/>
                    <a:pt x="1460" y="2493"/>
                  </a:cubicBezTo>
                  <a:cubicBezTo>
                    <a:pt x="1703" y="2614"/>
                    <a:pt x="1916" y="2766"/>
                    <a:pt x="2159" y="2918"/>
                  </a:cubicBezTo>
                  <a:cubicBezTo>
                    <a:pt x="2432" y="3101"/>
                    <a:pt x="2675" y="3101"/>
                    <a:pt x="2979" y="2918"/>
                  </a:cubicBezTo>
                  <a:cubicBezTo>
                    <a:pt x="2979" y="2918"/>
                    <a:pt x="2979" y="2918"/>
                    <a:pt x="2979" y="2918"/>
                  </a:cubicBezTo>
                  <a:cubicBezTo>
                    <a:pt x="3131" y="2827"/>
                    <a:pt x="3283" y="2736"/>
                    <a:pt x="3466" y="2645"/>
                  </a:cubicBezTo>
                  <a:cubicBezTo>
                    <a:pt x="3770" y="2462"/>
                    <a:pt x="4104" y="2280"/>
                    <a:pt x="4408" y="2097"/>
                  </a:cubicBezTo>
                  <a:cubicBezTo>
                    <a:pt x="4530" y="2037"/>
                    <a:pt x="4621" y="1976"/>
                    <a:pt x="4742" y="1885"/>
                  </a:cubicBezTo>
                  <a:cubicBezTo>
                    <a:pt x="4864" y="1824"/>
                    <a:pt x="4955" y="1763"/>
                    <a:pt x="5077" y="1702"/>
                  </a:cubicBezTo>
                  <a:cubicBezTo>
                    <a:pt x="5290" y="1581"/>
                    <a:pt x="5320" y="1459"/>
                    <a:pt x="5107" y="1338"/>
                  </a:cubicBezTo>
                  <a:cubicBezTo>
                    <a:pt x="4438" y="942"/>
                    <a:pt x="3739" y="547"/>
                    <a:pt x="3071" y="152"/>
                  </a:cubicBezTo>
                  <a:cubicBezTo>
                    <a:pt x="2858" y="0"/>
                    <a:pt x="2645" y="31"/>
                    <a:pt x="2402" y="152"/>
                  </a:cubicBezTo>
                  <a:cubicBezTo>
                    <a:pt x="2280" y="243"/>
                    <a:pt x="2159" y="304"/>
                    <a:pt x="2037" y="3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7"/>
            <p:cNvSpPr/>
            <p:nvPr/>
          </p:nvSpPr>
          <p:spPr>
            <a:xfrm>
              <a:off x="1519790" y="3697471"/>
              <a:ext cx="176631" cy="103124"/>
            </a:xfrm>
            <a:custGeom>
              <a:avLst/>
              <a:gdLst/>
              <a:ahLst/>
              <a:cxnLst/>
              <a:rect l="l" t="t" r="r" b="b"/>
              <a:pathLst>
                <a:path w="5260" h="3071" extrusionOk="0">
                  <a:moveTo>
                    <a:pt x="1247" y="791"/>
                  </a:moveTo>
                  <a:cubicBezTo>
                    <a:pt x="1004" y="913"/>
                    <a:pt x="730" y="1064"/>
                    <a:pt x="487" y="1216"/>
                  </a:cubicBezTo>
                  <a:cubicBezTo>
                    <a:pt x="366" y="1308"/>
                    <a:pt x="244" y="1368"/>
                    <a:pt x="122" y="1460"/>
                  </a:cubicBezTo>
                  <a:cubicBezTo>
                    <a:pt x="1" y="1520"/>
                    <a:pt x="1" y="1672"/>
                    <a:pt x="153" y="1764"/>
                  </a:cubicBezTo>
                  <a:cubicBezTo>
                    <a:pt x="487" y="1946"/>
                    <a:pt x="852" y="2159"/>
                    <a:pt x="1217" y="2371"/>
                  </a:cubicBezTo>
                  <a:cubicBezTo>
                    <a:pt x="1551" y="2554"/>
                    <a:pt x="1855" y="2736"/>
                    <a:pt x="2220" y="2949"/>
                  </a:cubicBezTo>
                  <a:cubicBezTo>
                    <a:pt x="2402" y="3071"/>
                    <a:pt x="2645" y="3071"/>
                    <a:pt x="2858" y="2949"/>
                  </a:cubicBezTo>
                  <a:lnTo>
                    <a:pt x="3770" y="2402"/>
                  </a:lnTo>
                  <a:cubicBezTo>
                    <a:pt x="4195" y="2159"/>
                    <a:pt x="4621" y="1916"/>
                    <a:pt x="5047" y="1672"/>
                  </a:cubicBezTo>
                  <a:cubicBezTo>
                    <a:pt x="5229" y="1551"/>
                    <a:pt x="5259" y="1490"/>
                    <a:pt x="5107" y="1368"/>
                  </a:cubicBezTo>
                  <a:cubicBezTo>
                    <a:pt x="4925" y="1216"/>
                    <a:pt x="4682" y="1095"/>
                    <a:pt x="4499" y="973"/>
                  </a:cubicBezTo>
                  <a:cubicBezTo>
                    <a:pt x="4013" y="700"/>
                    <a:pt x="3527" y="426"/>
                    <a:pt x="3040" y="153"/>
                  </a:cubicBezTo>
                  <a:cubicBezTo>
                    <a:pt x="2797" y="1"/>
                    <a:pt x="2615" y="1"/>
                    <a:pt x="2341" y="153"/>
                  </a:cubicBezTo>
                  <a:cubicBezTo>
                    <a:pt x="1977" y="365"/>
                    <a:pt x="1612" y="578"/>
                    <a:pt x="1247" y="79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7"/>
            <p:cNvSpPr/>
            <p:nvPr/>
          </p:nvSpPr>
          <p:spPr>
            <a:xfrm>
              <a:off x="1717818" y="3706673"/>
              <a:ext cx="176631" cy="102083"/>
            </a:xfrm>
            <a:custGeom>
              <a:avLst/>
              <a:gdLst/>
              <a:ahLst/>
              <a:cxnLst/>
              <a:rect l="l" t="t" r="r" b="b"/>
              <a:pathLst>
                <a:path w="5260" h="3040" extrusionOk="0">
                  <a:moveTo>
                    <a:pt x="2371" y="122"/>
                  </a:moveTo>
                  <a:cubicBezTo>
                    <a:pt x="1916" y="395"/>
                    <a:pt x="1490" y="639"/>
                    <a:pt x="1034" y="912"/>
                  </a:cubicBezTo>
                  <a:cubicBezTo>
                    <a:pt x="1004" y="912"/>
                    <a:pt x="1004" y="912"/>
                    <a:pt x="973" y="942"/>
                  </a:cubicBezTo>
                  <a:cubicBezTo>
                    <a:pt x="760" y="1064"/>
                    <a:pt x="487" y="1186"/>
                    <a:pt x="244" y="1338"/>
                  </a:cubicBezTo>
                  <a:cubicBezTo>
                    <a:pt x="1" y="1490"/>
                    <a:pt x="1" y="1611"/>
                    <a:pt x="244" y="1733"/>
                  </a:cubicBezTo>
                  <a:cubicBezTo>
                    <a:pt x="882" y="2128"/>
                    <a:pt x="1551" y="2493"/>
                    <a:pt x="2219" y="2888"/>
                  </a:cubicBezTo>
                  <a:cubicBezTo>
                    <a:pt x="2463" y="3040"/>
                    <a:pt x="2675" y="3040"/>
                    <a:pt x="2949" y="2857"/>
                  </a:cubicBezTo>
                  <a:cubicBezTo>
                    <a:pt x="3283" y="2675"/>
                    <a:pt x="3618" y="2462"/>
                    <a:pt x="3982" y="2280"/>
                  </a:cubicBezTo>
                  <a:cubicBezTo>
                    <a:pt x="4317" y="2067"/>
                    <a:pt x="4651" y="1885"/>
                    <a:pt x="5016" y="1672"/>
                  </a:cubicBezTo>
                  <a:cubicBezTo>
                    <a:pt x="5259" y="1550"/>
                    <a:pt x="5259" y="1398"/>
                    <a:pt x="5016" y="1277"/>
                  </a:cubicBezTo>
                  <a:cubicBezTo>
                    <a:pt x="4712" y="1094"/>
                    <a:pt x="4378" y="882"/>
                    <a:pt x="4013" y="699"/>
                  </a:cubicBezTo>
                  <a:cubicBezTo>
                    <a:pt x="3678" y="487"/>
                    <a:pt x="3344" y="304"/>
                    <a:pt x="3010" y="122"/>
                  </a:cubicBezTo>
                  <a:cubicBezTo>
                    <a:pt x="2797" y="0"/>
                    <a:pt x="2584" y="0"/>
                    <a:pt x="2371" y="1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7"/>
            <p:cNvSpPr/>
            <p:nvPr/>
          </p:nvSpPr>
          <p:spPr>
            <a:xfrm>
              <a:off x="1252383" y="3729105"/>
              <a:ext cx="177605" cy="103124"/>
            </a:xfrm>
            <a:custGeom>
              <a:avLst/>
              <a:gdLst/>
              <a:ahLst/>
              <a:cxnLst/>
              <a:rect l="l" t="t" r="r" b="b"/>
              <a:pathLst>
                <a:path w="5289" h="3071" extrusionOk="0">
                  <a:moveTo>
                    <a:pt x="1459" y="670"/>
                  </a:moveTo>
                  <a:cubicBezTo>
                    <a:pt x="1034" y="882"/>
                    <a:pt x="608" y="1126"/>
                    <a:pt x="213" y="1369"/>
                  </a:cubicBezTo>
                  <a:cubicBezTo>
                    <a:pt x="0" y="1490"/>
                    <a:pt x="0" y="1642"/>
                    <a:pt x="183" y="1764"/>
                  </a:cubicBezTo>
                  <a:cubicBezTo>
                    <a:pt x="517" y="1946"/>
                    <a:pt x="882" y="2159"/>
                    <a:pt x="1216" y="2341"/>
                  </a:cubicBezTo>
                  <a:cubicBezTo>
                    <a:pt x="1550" y="2554"/>
                    <a:pt x="1885" y="2737"/>
                    <a:pt x="2219" y="2949"/>
                  </a:cubicBezTo>
                  <a:cubicBezTo>
                    <a:pt x="2462" y="3071"/>
                    <a:pt x="2645" y="3071"/>
                    <a:pt x="2888" y="2919"/>
                  </a:cubicBezTo>
                  <a:cubicBezTo>
                    <a:pt x="3252" y="2706"/>
                    <a:pt x="3617" y="2524"/>
                    <a:pt x="3982" y="2311"/>
                  </a:cubicBezTo>
                  <a:cubicBezTo>
                    <a:pt x="4347" y="2098"/>
                    <a:pt x="4681" y="1885"/>
                    <a:pt x="5046" y="1673"/>
                  </a:cubicBezTo>
                  <a:cubicBezTo>
                    <a:pt x="5289" y="1551"/>
                    <a:pt x="5289" y="1429"/>
                    <a:pt x="5076" y="1308"/>
                  </a:cubicBezTo>
                  <a:cubicBezTo>
                    <a:pt x="4408" y="913"/>
                    <a:pt x="3739" y="518"/>
                    <a:pt x="3070" y="122"/>
                  </a:cubicBezTo>
                  <a:cubicBezTo>
                    <a:pt x="2827" y="1"/>
                    <a:pt x="2614" y="1"/>
                    <a:pt x="2371" y="122"/>
                  </a:cubicBezTo>
                  <a:cubicBezTo>
                    <a:pt x="2067" y="305"/>
                    <a:pt x="1763" y="487"/>
                    <a:pt x="1459" y="6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7"/>
            <p:cNvSpPr/>
            <p:nvPr/>
          </p:nvSpPr>
          <p:spPr>
            <a:xfrm>
              <a:off x="1018630" y="3781189"/>
              <a:ext cx="147013" cy="84722"/>
            </a:xfrm>
            <a:custGeom>
              <a:avLst/>
              <a:gdLst/>
              <a:ahLst/>
              <a:cxnLst/>
              <a:rect l="l" t="t" r="r" b="b"/>
              <a:pathLst>
                <a:path w="4378" h="2523" extrusionOk="0">
                  <a:moveTo>
                    <a:pt x="638" y="1246"/>
                  </a:moveTo>
                  <a:cubicBezTo>
                    <a:pt x="517" y="1307"/>
                    <a:pt x="395" y="1398"/>
                    <a:pt x="274" y="1459"/>
                  </a:cubicBezTo>
                  <a:cubicBezTo>
                    <a:pt x="31" y="1611"/>
                    <a:pt x="0" y="1702"/>
                    <a:pt x="243" y="1854"/>
                  </a:cubicBezTo>
                  <a:cubicBezTo>
                    <a:pt x="547" y="2037"/>
                    <a:pt x="851" y="2219"/>
                    <a:pt x="1186" y="2401"/>
                  </a:cubicBezTo>
                  <a:cubicBezTo>
                    <a:pt x="1398" y="2523"/>
                    <a:pt x="1581" y="2493"/>
                    <a:pt x="1824" y="2371"/>
                  </a:cubicBezTo>
                  <a:cubicBezTo>
                    <a:pt x="2189" y="2158"/>
                    <a:pt x="2584" y="1915"/>
                    <a:pt x="2979" y="1702"/>
                  </a:cubicBezTo>
                  <a:cubicBezTo>
                    <a:pt x="3344" y="1489"/>
                    <a:pt x="3739" y="1246"/>
                    <a:pt x="4134" y="1034"/>
                  </a:cubicBezTo>
                  <a:cubicBezTo>
                    <a:pt x="4377" y="882"/>
                    <a:pt x="4377" y="790"/>
                    <a:pt x="4164" y="638"/>
                  </a:cubicBezTo>
                  <a:cubicBezTo>
                    <a:pt x="3860" y="456"/>
                    <a:pt x="3556" y="274"/>
                    <a:pt x="3252" y="122"/>
                  </a:cubicBezTo>
                  <a:cubicBezTo>
                    <a:pt x="3009" y="0"/>
                    <a:pt x="2827" y="0"/>
                    <a:pt x="2584" y="122"/>
                  </a:cubicBezTo>
                  <a:cubicBezTo>
                    <a:pt x="2432" y="213"/>
                    <a:pt x="2310" y="274"/>
                    <a:pt x="2189" y="365"/>
                  </a:cubicBezTo>
                  <a:cubicBezTo>
                    <a:pt x="1945" y="486"/>
                    <a:pt x="1672" y="638"/>
                    <a:pt x="1429" y="790"/>
                  </a:cubicBezTo>
                  <a:cubicBezTo>
                    <a:pt x="1155" y="942"/>
                    <a:pt x="912" y="1094"/>
                    <a:pt x="638" y="12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7"/>
            <p:cNvSpPr/>
            <p:nvPr/>
          </p:nvSpPr>
          <p:spPr>
            <a:xfrm>
              <a:off x="1404472" y="3762787"/>
              <a:ext cx="178646" cy="103124"/>
            </a:xfrm>
            <a:custGeom>
              <a:avLst/>
              <a:gdLst/>
              <a:ahLst/>
              <a:cxnLst/>
              <a:rect l="l" t="t" r="r" b="b"/>
              <a:pathLst>
                <a:path w="5320" h="3071" extrusionOk="0">
                  <a:moveTo>
                    <a:pt x="1368" y="761"/>
                  </a:moveTo>
                  <a:cubicBezTo>
                    <a:pt x="1003" y="943"/>
                    <a:pt x="669" y="1156"/>
                    <a:pt x="304" y="1338"/>
                  </a:cubicBezTo>
                  <a:cubicBezTo>
                    <a:pt x="31" y="1521"/>
                    <a:pt x="0" y="1642"/>
                    <a:pt x="304" y="1794"/>
                  </a:cubicBezTo>
                  <a:cubicBezTo>
                    <a:pt x="942" y="2159"/>
                    <a:pt x="1581" y="2554"/>
                    <a:pt x="2219" y="2919"/>
                  </a:cubicBezTo>
                  <a:cubicBezTo>
                    <a:pt x="2493" y="3071"/>
                    <a:pt x="2705" y="3071"/>
                    <a:pt x="2979" y="2919"/>
                  </a:cubicBezTo>
                  <a:cubicBezTo>
                    <a:pt x="3678" y="2493"/>
                    <a:pt x="4377" y="2098"/>
                    <a:pt x="5076" y="1703"/>
                  </a:cubicBezTo>
                  <a:cubicBezTo>
                    <a:pt x="5319" y="1551"/>
                    <a:pt x="5319" y="1430"/>
                    <a:pt x="5107" y="1308"/>
                  </a:cubicBezTo>
                  <a:cubicBezTo>
                    <a:pt x="4772" y="1095"/>
                    <a:pt x="4438" y="913"/>
                    <a:pt x="4104" y="730"/>
                  </a:cubicBezTo>
                  <a:cubicBezTo>
                    <a:pt x="3769" y="518"/>
                    <a:pt x="3435" y="335"/>
                    <a:pt x="3100" y="153"/>
                  </a:cubicBezTo>
                  <a:cubicBezTo>
                    <a:pt x="2857" y="1"/>
                    <a:pt x="2645" y="1"/>
                    <a:pt x="2401" y="153"/>
                  </a:cubicBezTo>
                  <a:cubicBezTo>
                    <a:pt x="2067" y="366"/>
                    <a:pt x="1702" y="548"/>
                    <a:pt x="1368" y="76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7"/>
            <p:cNvSpPr/>
            <p:nvPr/>
          </p:nvSpPr>
          <p:spPr>
            <a:xfrm>
              <a:off x="1605556" y="3769940"/>
              <a:ext cx="177605" cy="103124"/>
            </a:xfrm>
            <a:custGeom>
              <a:avLst/>
              <a:gdLst/>
              <a:ahLst/>
              <a:cxnLst/>
              <a:rect l="l" t="t" r="r" b="b"/>
              <a:pathLst>
                <a:path w="5289" h="3071" extrusionOk="0">
                  <a:moveTo>
                    <a:pt x="304" y="1338"/>
                  </a:moveTo>
                  <a:cubicBezTo>
                    <a:pt x="30" y="1521"/>
                    <a:pt x="0" y="1642"/>
                    <a:pt x="274" y="1794"/>
                  </a:cubicBezTo>
                  <a:cubicBezTo>
                    <a:pt x="942" y="2159"/>
                    <a:pt x="1581" y="2554"/>
                    <a:pt x="2219" y="2919"/>
                  </a:cubicBezTo>
                  <a:cubicBezTo>
                    <a:pt x="2493" y="3071"/>
                    <a:pt x="2705" y="3071"/>
                    <a:pt x="2948" y="2919"/>
                  </a:cubicBezTo>
                  <a:cubicBezTo>
                    <a:pt x="3648" y="2524"/>
                    <a:pt x="4347" y="2128"/>
                    <a:pt x="5015" y="1733"/>
                  </a:cubicBezTo>
                  <a:cubicBezTo>
                    <a:pt x="5289" y="1581"/>
                    <a:pt x="5289" y="1460"/>
                    <a:pt x="5046" y="1308"/>
                  </a:cubicBezTo>
                  <a:cubicBezTo>
                    <a:pt x="4711" y="1095"/>
                    <a:pt x="4377" y="913"/>
                    <a:pt x="4043" y="730"/>
                  </a:cubicBezTo>
                  <a:cubicBezTo>
                    <a:pt x="3708" y="517"/>
                    <a:pt x="3404" y="335"/>
                    <a:pt x="3070" y="153"/>
                  </a:cubicBezTo>
                  <a:cubicBezTo>
                    <a:pt x="2827" y="1"/>
                    <a:pt x="2614" y="31"/>
                    <a:pt x="2341" y="183"/>
                  </a:cubicBezTo>
                  <a:cubicBezTo>
                    <a:pt x="1672" y="578"/>
                    <a:pt x="973" y="973"/>
                    <a:pt x="304" y="13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7"/>
            <p:cNvSpPr/>
            <p:nvPr/>
          </p:nvSpPr>
          <p:spPr>
            <a:xfrm>
              <a:off x="1139080" y="3794454"/>
              <a:ext cx="177638" cy="103124"/>
            </a:xfrm>
            <a:custGeom>
              <a:avLst/>
              <a:gdLst/>
              <a:ahLst/>
              <a:cxnLst/>
              <a:rect l="l" t="t" r="r" b="b"/>
              <a:pathLst>
                <a:path w="5290" h="3071" extrusionOk="0">
                  <a:moveTo>
                    <a:pt x="1307" y="760"/>
                  </a:moveTo>
                  <a:cubicBezTo>
                    <a:pt x="942" y="942"/>
                    <a:pt x="608" y="1155"/>
                    <a:pt x="243" y="1368"/>
                  </a:cubicBezTo>
                  <a:cubicBezTo>
                    <a:pt x="0" y="1520"/>
                    <a:pt x="0" y="1611"/>
                    <a:pt x="243" y="1763"/>
                  </a:cubicBezTo>
                  <a:cubicBezTo>
                    <a:pt x="882" y="2158"/>
                    <a:pt x="1550" y="2523"/>
                    <a:pt x="2189" y="2918"/>
                  </a:cubicBezTo>
                  <a:cubicBezTo>
                    <a:pt x="2462" y="3070"/>
                    <a:pt x="2645" y="3070"/>
                    <a:pt x="2949" y="2888"/>
                  </a:cubicBezTo>
                  <a:cubicBezTo>
                    <a:pt x="3283" y="2705"/>
                    <a:pt x="3648" y="2493"/>
                    <a:pt x="3982" y="2310"/>
                  </a:cubicBezTo>
                  <a:cubicBezTo>
                    <a:pt x="4347" y="2098"/>
                    <a:pt x="4681" y="1885"/>
                    <a:pt x="5046" y="1672"/>
                  </a:cubicBezTo>
                  <a:cubicBezTo>
                    <a:pt x="5289" y="1520"/>
                    <a:pt x="5289" y="1429"/>
                    <a:pt x="5046" y="1277"/>
                  </a:cubicBezTo>
                  <a:cubicBezTo>
                    <a:pt x="4408" y="882"/>
                    <a:pt x="3739" y="517"/>
                    <a:pt x="3070" y="122"/>
                  </a:cubicBezTo>
                  <a:cubicBezTo>
                    <a:pt x="2827" y="0"/>
                    <a:pt x="2614" y="0"/>
                    <a:pt x="2371" y="122"/>
                  </a:cubicBezTo>
                  <a:cubicBezTo>
                    <a:pt x="2006" y="335"/>
                    <a:pt x="1672" y="547"/>
                    <a:pt x="1307" y="7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7"/>
            <p:cNvSpPr/>
            <p:nvPr/>
          </p:nvSpPr>
          <p:spPr>
            <a:xfrm>
              <a:off x="1292177" y="3828136"/>
              <a:ext cx="178646" cy="103124"/>
            </a:xfrm>
            <a:custGeom>
              <a:avLst/>
              <a:gdLst/>
              <a:ahLst/>
              <a:cxnLst/>
              <a:rect l="l" t="t" r="r" b="b"/>
              <a:pathLst>
                <a:path w="5320" h="3071" extrusionOk="0">
                  <a:moveTo>
                    <a:pt x="2371" y="152"/>
                  </a:moveTo>
                  <a:cubicBezTo>
                    <a:pt x="1672" y="547"/>
                    <a:pt x="973" y="973"/>
                    <a:pt x="244" y="1368"/>
                  </a:cubicBezTo>
                  <a:cubicBezTo>
                    <a:pt x="1" y="1520"/>
                    <a:pt x="1" y="1642"/>
                    <a:pt x="244" y="1794"/>
                  </a:cubicBezTo>
                  <a:cubicBezTo>
                    <a:pt x="578" y="1976"/>
                    <a:pt x="912" y="2158"/>
                    <a:pt x="1247" y="2371"/>
                  </a:cubicBezTo>
                  <a:cubicBezTo>
                    <a:pt x="1581" y="2554"/>
                    <a:pt x="1916" y="2736"/>
                    <a:pt x="2250" y="2949"/>
                  </a:cubicBezTo>
                  <a:cubicBezTo>
                    <a:pt x="2463" y="3070"/>
                    <a:pt x="2675" y="3070"/>
                    <a:pt x="2919" y="2949"/>
                  </a:cubicBezTo>
                  <a:lnTo>
                    <a:pt x="5046" y="1702"/>
                  </a:lnTo>
                  <a:cubicBezTo>
                    <a:pt x="5320" y="1550"/>
                    <a:pt x="5320" y="1429"/>
                    <a:pt x="5046" y="1277"/>
                  </a:cubicBezTo>
                  <a:cubicBezTo>
                    <a:pt x="4408" y="912"/>
                    <a:pt x="3739" y="517"/>
                    <a:pt x="3071" y="152"/>
                  </a:cubicBezTo>
                  <a:cubicBezTo>
                    <a:pt x="2858" y="0"/>
                    <a:pt x="2645" y="0"/>
                    <a:pt x="2371" y="15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7"/>
            <p:cNvSpPr/>
            <p:nvPr/>
          </p:nvSpPr>
          <p:spPr>
            <a:xfrm>
              <a:off x="1494268" y="3835289"/>
              <a:ext cx="177638" cy="102083"/>
            </a:xfrm>
            <a:custGeom>
              <a:avLst/>
              <a:gdLst/>
              <a:ahLst/>
              <a:cxnLst/>
              <a:rect l="l" t="t" r="r" b="b"/>
              <a:pathLst>
                <a:path w="5290" h="3040" extrusionOk="0">
                  <a:moveTo>
                    <a:pt x="1338" y="730"/>
                  </a:moveTo>
                  <a:cubicBezTo>
                    <a:pt x="974" y="942"/>
                    <a:pt x="609" y="1125"/>
                    <a:pt x="274" y="1337"/>
                  </a:cubicBezTo>
                  <a:cubicBezTo>
                    <a:pt x="1" y="1489"/>
                    <a:pt x="1" y="1611"/>
                    <a:pt x="244" y="1733"/>
                  </a:cubicBezTo>
                  <a:cubicBezTo>
                    <a:pt x="578" y="1945"/>
                    <a:pt x="913" y="2128"/>
                    <a:pt x="1247" y="2310"/>
                  </a:cubicBezTo>
                  <a:cubicBezTo>
                    <a:pt x="1582" y="2523"/>
                    <a:pt x="1916" y="2705"/>
                    <a:pt x="2250" y="2918"/>
                  </a:cubicBezTo>
                  <a:cubicBezTo>
                    <a:pt x="2493" y="3040"/>
                    <a:pt x="2676" y="3040"/>
                    <a:pt x="2919" y="2888"/>
                  </a:cubicBezTo>
                  <a:cubicBezTo>
                    <a:pt x="3284" y="2705"/>
                    <a:pt x="3648" y="2492"/>
                    <a:pt x="3983" y="2280"/>
                  </a:cubicBezTo>
                  <a:cubicBezTo>
                    <a:pt x="4348" y="2097"/>
                    <a:pt x="4682" y="1885"/>
                    <a:pt x="5047" y="1672"/>
                  </a:cubicBezTo>
                  <a:cubicBezTo>
                    <a:pt x="5259" y="1550"/>
                    <a:pt x="5290" y="1429"/>
                    <a:pt x="5077" y="1307"/>
                  </a:cubicBezTo>
                  <a:cubicBezTo>
                    <a:pt x="4378" y="912"/>
                    <a:pt x="3709" y="517"/>
                    <a:pt x="3041" y="122"/>
                  </a:cubicBezTo>
                  <a:cubicBezTo>
                    <a:pt x="2828" y="0"/>
                    <a:pt x="2615" y="0"/>
                    <a:pt x="2402" y="122"/>
                  </a:cubicBezTo>
                  <a:cubicBezTo>
                    <a:pt x="2037" y="334"/>
                    <a:pt x="1673" y="517"/>
                    <a:pt x="1338" y="7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7"/>
            <p:cNvSpPr/>
            <p:nvPr/>
          </p:nvSpPr>
          <p:spPr>
            <a:xfrm>
              <a:off x="1025778" y="3858762"/>
              <a:ext cx="177638" cy="103124"/>
            </a:xfrm>
            <a:custGeom>
              <a:avLst/>
              <a:gdLst/>
              <a:ahLst/>
              <a:cxnLst/>
              <a:rect l="l" t="t" r="r" b="b"/>
              <a:pathLst>
                <a:path w="5290" h="3071" extrusionOk="0">
                  <a:moveTo>
                    <a:pt x="243" y="1398"/>
                  </a:moveTo>
                  <a:cubicBezTo>
                    <a:pt x="0" y="1520"/>
                    <a:pt x="0" y="1642"/>
                    <a:pt x="213" y="1793"/>
                  </a:cubicBezTo>
                  <a:cubicBezTo>
                    <a:pt x="882" y="2158"/>
                    <a:pt x="1550" y="2553"/>
                    <a:pt x="2250" y="2949"/>
                  </a:cubicBezTo>
                  <a:cubicBezTo>
                    <a:pt x="2462" y="3070"/>
                    <a:pt x="2675" y="3070"/>
                    <a:pt x="2918" y="2949"/>
                  </a:cubicBezTo>
                  <a:cubicBezTo>
                    <a:pt x="3253" y="2736"/>
                    <a:pt x="3617" y="2523"/>
                    <a:pt x="3982" y="2310"/>
                  </a:cubicBezTo>
                  <a:cubicBezTo>
                    <a:pt x="4316" y="2128"/>
                    <a:pt x="4681" y="1915"/>
                    <a:pt x="5046" y="1702"/>
                  </a:cubicBezTo>
                  <a:cubicBezTo>
                    <a:pt x="5289" y="1550"/>
                    <a:pt x="5289" y="1429"/>
                    <a:pt x="5046" y="1307"/>
                  </a:cubicBezTo>
                  <a:cubicBezTo>
                    <a:pt x="4742" y="1094"/>
                    <a:pt x="4408" y="912"/>
                    <a:pt x="4073" y="730"/>
                  </a:cubicBezTo>
                  <a:cubicBezTo>
                    <a:pt x="3739" y="547"/>
                    <a:pt x="3435" y="334"/>
                    <a:pt x="3101" y="152"/>
                  </a:cubicBezTo>
                  <a:cubicBezTo>
                    <a:pt x="2827" y="0"/>
                    <a:pt x="2645" y="0"/>
                    <a:pt x="2371" y="183"/>
                  </a:cubicBezTo>
                  <a:cubicBezTo>
                    <a:pt x="1642" y="578"/>
                    <a:pt x="943" y="973"/>
                    <a:pt x="243" y="13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7"/>
            <p:cNvSpPr/>
            <p:nvPr/>
          </p:nvSpPr>
          <p:spPr>
            <a:xfrm>
              <a:off x="1659655" y="3862825"/>
              <a:ext cx="176597" cy="102117"/>
            </a:xfrm>
            <a:custGeom>
              <a:avLst/>
              <a:gdLst/>
              <a:ahLst/>
              <a:cxnLst/>
              <a:rect l="l" t="t" r="r" b="b"/>
              <a:pathLst>
                <a:path w="5259" h="3041" extrusionOk="0">
                  <a:moveTo>
                    <a:pt x="1277" y="761"/>
                  </a:moveTo>
                  <a:cubicBezTo>
                    <a:pt x="942" y="943"/>
                    <a:pt x="578" y="1156"/>
                    <a:pt x="213" y="1369"/>
                  </a:cubicBezTo>
                  <a:cubicBezTo>
                    <a:pt x="0" y="1490"/>
                    <a:pt x="0" y="1612"/>
                    <a:pt x="213" y="1733"/>
                  </a:cubicBezTo>
                  <a:cubicBezTo>
                    <a:pt x="547" y="1946"/>
                    <a:pt x="882" y="2128"/>
                    <a:pt x="1216" y="2341"/>
                  </a:cubicBezTo>
                  <a:cubicBezTo>
                    <a:pt x="1550" y="2524"/>
                    <a:pt x="1885" y="2706"/>
                    <a:pt x="2189" y="2919"/>
                  </a:cubicBezTo>
                  <a:cubicBezTo>
                    <a:pt x="2462" y="3040"/>
                    <a:pt x="2644" y="3040"/>
                    <a:pt x="2918" y="2888"/>
                  </a:cubicBezTo>
                  <a:cubicBezTo>
                    <a:pt x="3374" y="2645"/>
                    <a:pt x="3830" y="2372"/>
                    <a:pt x="4286" y="2098"/>
                  </a:cubicBezTo>
                  <a:cubicBezTo>
                    <a:pt x="4529" y="1976"/>
                    <a:pt x="4772" y="1824"/>
                    <a:pt x="4985" y="1703"/>
                  </a:cubicBezTo>
                  <a:cubicBezTo>
                    <a:pt x="5228" y="1551"/>
                    <a:pt x="5258" y="1429"/>
                    <a:pt x="5015" y="1308"/>
                  </a:cubicBezTo>
                  <a:cubicBezTo>
                    <a:pt x="4347" y="913"/>
                    <a:pt x="3678" y="517"/>
                    <a:pt x="3009" y="122"/>
                  </a:cubicBezTo>
                  <a:cubicBezTo>
                    <a:pt x="2796" y="1"/>
                    <a:pt x="2584" y="1"/>
                    <a:pt x="2341" y="122"/>
                  </a:cubicBezTo>
                  <a:cubicBezTo>
                    <a:pt x="2006" y="335"/>
                    <a:pt x="1641" y="548"/>
                    <a:pt x="1277" y="76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7"/>
            <p:cNvSpPr/>
            <p:nvPr/>
          </p:nvSpPr>
          <p:spPr>
            <a:xfrm>
              <a:off x="1179915" y="3893452"/>
              <a:ext cx="177605" cy="103124"/>
            </a:xfrm>
            <a:custGeom>
              <a:avLst/>
              <a:gdLst/>
              <a:ahLst/>
              <a:cxnLst/>
              <a:rect l="l" t="t" r="r" b="b"/>
              <a:pathLst>
                <a:path w="5289" h="3071" extrusionOk="0">
                  <a:moveTo>
                    <a:pt x="1307" y="760"/>
                  </a:moveTo>
                  <a:cubicBezTo>
                    <a:pt x="942" y="973"/>
                    <a:pt x="578" y="1186"/>
                    <a:pt x="213" y="1399"/>
                  </a:cubicBezTo>
                  <a:cubicBezTo>
                    <a:pt x="0" y="1520"/>
                    <a:pt x="0" y="1642"/>
                    <a:pt x="182" y="1764"/>
                  </a:cubicBezTo>
                  <a:cubicBezTo>
                    <a:pt x="517" y="1976"/>
                    <a:pt x="882" y="2159"/>
                    <a:pt x="1216" y="2371"/>
                  </a:cubicBezTo>
                  <a:cubicBezTo>
                    <a:pt x="1550" y="2554"/>
                    <a:pt x="1885" y="2736"/>
                    <a:pt x="2219" y="2919"/>
                  </a:cubicBezTo>
                  <a:cubicBezTo>
                    <a:pt x="2432" y="3071"/>
                    <a:pt x="2644" y="3071"/>
                    <a:pt x="2888" y="2919"/>
                  </a:cubicBezTo>
                  <a:cubicBezTo>
                    <a:pt x="3252" y="2736"/>
                    <a:pt x="3617" y="2523"/>
                    <a:pt x="3951" y="2311"/>
                  </a:cubicBezTo>
                  <a:cubicBezTo>
                    <a:pt x="4316" y="2098"/>
                    <a:pt x="4681" y="1885"/>
                    <a:pt x="5046" y="1703"/>
                  </a:cubicBezTo>
                  <a:cubicBezTo>
                    <a:pt x="5259" y="1551"/>
                    <a:pt x="5289" y="1429"/>
                    <a:pt x="5046" y="1308"/>
                  </a:cubicBezTo>
                  <a:cubicBezTo>
                    <a:pt x="4407" y="912"/>
                    <a:pt x="3708" y="517"/>
                    <a:pt x="3040" y="122"/>
                  </a:cubicBezTo>
                  <a:cubicBezTo>
                    <a:pt x="2827" y="1"/>
                    <a:pt x="2614" y="1"/>
                    <a:pt x="2371" y="122"/>
                  </a:cubicBezTo>
                  <a:cubicBezTo>
                    <a:pt x="2006" y="335"/>
                    <a:pt x="1641" y="548"/>
                    <a:pt x="1307" y="7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7"/>
            <p:cNvSpPr/>
            <p:nvPr/>
          </p:nvSpPr>
          <p:spPr>
            <a:xfrm>
              <a:off x="1383014" y="3899563"/>
              <a:ext cx="176631" cy="102117"/>
            </a:xfrm>
            <a:custGeom>
              <a:avLst/>
              <a:gdLst/>
              <a:ahLst/>
              <a:cxnLst/>
              <a:rect l="l" t="t" r="r" b="b"/>
              <a:pathLst>
                <a:path w="5260" h="3041" extrusionOk="0">
                  <a:moveTo>
                    <a:pt x="1308" y="730"/>
                  </a:moveTo>
                  <a:cubicBezTo>
                    <a:pt x="973" y="943"/>
                    <a:pt x="609" y="1126"/>
                    <a:pt x="274" y="1338"/>
                  </a:cubicBezTo>
                  <a:cubicBezTo>
                    <a:pt x="1" y="1490"/>
                    <a:pt x="1" y="1612"/>
                    <a:pt x="244" y="1734"/>
                  </a:cubicBezTo>
                  <a:cubicBezTo>
                    <a:pt x="578" y="1946"/>
                    <a:pt x="913" y="2129"/>
                    <a:pt x="1247" y="2311"/>
                  </a:cubicBezTo>
                  <a:cubicBezTo>
                    <a:pt x="1581" y="2524"/>
                    <a:pt x="1916" y="2706"/>
                    <a:pt x="2250" y="2919"/>
                  </a:cubicBezTo>
                  <a:cubicBezTo>
                    <a:pt x="2463" y="3041"/>
                    <a:pt x="2676" y="3041"/>
                    <a:pt x="2919" y="2919"/>
                  </a:cubicBezTo>
                  <a:cubicBezTo>
                    <a:pt x="3253" y="2706"/>
                    <a:pt x="3618" y="2493"/>
                    <a:pt x="3983" y="2281"/>
                  </a:cubicBezTo>
                  <a:cubicBezTo>
                    <a:pt x="4347" y="2068"/>
                    <a:pt x="4682" y="1885"/>
                    <a:pt x="5046" y="1673"/>
                  </a:cubicBezTo>
                  <a:cubicBezTo>
                    <a:pt x="5259" y="1551"/>
                    <a:pt x="5259" y="1399"/>
                    <a:pt x="5077" y="1308"/>
                  </a:cubicBezTo>
                  <a:cubicBezTo>
                    <a:pt x="4378" y="913"/>
                    <a:pt x="3709" y="518"/>
                    <a:pt x="3040" y="123"/>
                  </a:cubicBezTo>
                  <a:cubicBezTo>
                    <a:pt x="2828" y="1"/>
                    <a:pt x="2584" y="1"/>
                    <a:pt x="2341" y="123"/>
                  </a:cubicBezTo>
                  <a:cubicBezTo>
                    <a:pt x="2007" y="335"/>
                    <a:pt x="1673" y="518"/>
                    <a:pt x="1308" y="7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7"/>
            <p:cNvSpPr/>
            <p:nvPr/>
          </p:nvSpPr>
          <p:spPr>
            <a:xfrm>
              <a:off x="1547360" y="3927134"/>
              <a:ext cx="176597" cy="102117"/>
            </a:xfrm>
            <a:custGeom>
              <a:avLst/>
              <a:gdLst/>
              <a:ahLst/>
              <a:cxnLst/>
              <a:rect l="l" t="t" r="r" b="b"/>
              <a:pathLst>
                <a:path w="5259" h="3041" extrusionOk="0">
                  <a:moveTo>
                    <a:pt x="882" y="1004"/>
                  </a:moveTo>
                  <a:cubicBezTo>
                    <a:pt x="669" y="1125"/>
                    <a:pt x="456" y="1247"/>
                    <a:pt x="244" y="1368"/>
                  </a:cubicBezTo>
                  <a:cubicBezTo>
                    <a:pt x="1" y="1490"/>
                    <a:pt x="1" y="1612"/>
                    <a:pt x="244" y="1764"/>
                  </a:cubicBezTo>
                  <a:cubicBezTo>
                    <a:pt x="912" y="2128"/>
                    <a:pt x="1581" y="2523"/>
                    <a:pt x="2250" y="2919"/>
                  </a:cubicBezTo>
                  <a:cubicBezTo>
                    <a:pt x="2463" y="3040"/>
                    <a:pt x="2675" y="3040"/>
                    <a:pt x="2918" y="2888"/>
                  </a:cubicBezTo>
                  <a:cubicBezTo>
                    <a:pt x="3283" y="2706"/>
                    <a:pt x="3618" y="2493"/>
                    <a:pt x="3982" y="2280"/>
                  </a:cubicBezTo>
                  <a:cubicBezTo>
                    <a:pt x="4347" y="2098"/>
                    <a:pt x="4681" y="1885"/>
                    <a:pt x="5046" y="1672"/>
                  </a:cubicBezTo>
                  <a:cubicBezTo>
                    <a:pt x="5259" y="1551"/>
                    <a:pt x="5259" y="1429"/>
                    <a:pt x="5046" y="1308"/>
                  </a:cubicBezTo>
                  <a:cubicBezTo>
                    <a:pt x="4712" y="1095"/>
                    <a:pt x="4377" y="913"/>
                    <a:pt x="4043" y="700"/>
                  </a:cubicBezTo>
                  <a:cubicBezTo>
                    <a:pt x="3709" y="517"/>
                    <a:pt x="3374" y="305"/>
                    <a:pt x="3040" y="122"/>
                  </a:cubicBezTo>
                  <a:cubicBezTo>
                    <a:pt x="2797" y="1"/>
                    <a:pt x="2615" y="1"/>
                    <a:pt x="2371" y="122"/>
                  </a:cubicBezTo>
                  <a:cubicBezTo>
                    <a:pt x="1885" y="426"/>
                    <a:pt x="1368" y="700"/>
                    <a:pt x="882" y="10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7"/>
            <p:cNvSpPr/>
            <p:nvPr/>
          </p:nvSpPr>
          <p:spPr>
            <a:xfrm>
              <a:off x="1066612" y="3958767"/>
              <a:ext cx="178646" cy="103124"/>
            </a:xfrm>
            <a:custGeom>
              <a:avLst/>
              <a:gdLst/>
              <a:ahLst/>
              <a:cxnLst/>
              <a:rect l="l" t="t" r="r" b="b"/>
              <a:pathLst>
                <a:path w="5320" h="3071" extrusionOk="0">
                  <a:moveTo>
                    <a:pt x="1307" y="761"/>
                  </a:moveTo>
                  <a:cubicBezTo>
                    <a:pt x="942" y="974"/>
                    <a:pt x="608" y="1156"/>
                    <a:pt x="243" y="1369"/>
                  </a:cubicBezTo>
                  <a:cubicBezTo>
                    <a:pt x="0" y="1521"/>
                    <a:pt x="0" y="1642"/>
                    <a:pt x="243" y="1794"/>
                  </a:cubicBezTo>
                  <a:cubicBezTo>
                    <a:pt x="395" y="1885"/>
                    <a:pt x="578" y="1977"/>
                    <a:pt x="730" y="2068"/>
                  </a:cubicBezTo>
                  <a:cubicBezTo>
                    <a:pt x="912" y="2159"/>
                    <a:pt x="1064" y="2281"/>
                    <a:pt x="1246" y="2372"/>
                  </a:cubicBezTo>
                  <a:cubicBezTo>
                    <a:pt x="1550" y="2554"/>
                    <a:pt x="1885" y="2737"/>
                    <a:pt x="2189" y="2919"/>
                  </a:cubicBezTo>
                  <a:cubicBezTo>
                    <a:pt x="2462" y="3071"/>
                    <a:pt x="2645" y="3071"/>
                    <a:pt x="2918" y="2919"/>
                  </a:cubicBezTo>
                  <a:cubicBezTo>
                    <a:pt x="3617" y="2524"/>
                    <a:pt x="4316" y="2129"/>
                    <a:pt x="5015" y="1703"/>
                  </a:cubicBezTo>
                  <a:cubicBezTo>
                    <a:pt x="5289" y="1551"/>
                    <a:pt x="5319" y="1430"/>
                    <a:pt x="5015" y="1278"/>
                  </a:cubicBezTo>
                  <a:cubicBezTo>
                    <a:pt x="4377" y="882"/>
                    <a:pt x="3739" y="518"/>
                    <a:pt x="3070" y="122"/>
                  </a:cubicBezTo>
                  <a:cubicBezTo>
                    <a:pt x="2827" y="1"/>
                    <a:pt x="2614" y="1"/>
                    <a:pt x="2371" y="153"/>
                  </a:cubicBezTo>
                  <a:cubicBezTo>
                    <a:pt x="2006" y="366"/>
                    <a:pt x="1672" y="548"/>
                    <a:pt x="1307" y="76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7"/>
            <p:cNvSpPr/>
            <p:nvPr/>
          </p:nvSpPr>
          <p:spPr>
            <a:xfrm>
              <a:off x="1271760" y="3963871"/>
              <a:ext cx="176631" cy="102117"/>
            </a:xfrm>
            <a:custGeom>
              <a:avLst/>
              <a:gdLst/>
              <a:ahLst/>
              <a:cxnLst/>
              <a:rect l="l" t="t" r="r" b="b"/>
              <a:pathLst>
                <a:path w="5260" h="3041" extrusionOk="0">
                  <a:moveTo>
                    <a:pt x="973" y="943"/>
                  </a:moveTo>
                  <a:cubicBezTo>
                    <a:pt x="730" y="1065"/>
                    <a:pt x="517" y="1217"/>
                    <a:pt x="274" y="1338"/>
                  </a:cubicBezTo>
                  <a:cubicBezTo>
                    <a:pt x="1" y="1490"/>
                    <a:pt x="1" y="1612"/>
                    <a:pt x="244" y="1764"/>
                  </a:cubicBezTo>
                  <a:cubicBezTo>
                    <a:pt x="578" y="1946"/>
                    <a:pt x="913" y="2159"/>
                    <a:pt x="1216" y="2341"/>
                  </a:cubicBezTo>
                  <a:cubicBezTo>
                    <a:pt x="1551" y="2524"/>
                    <a:pt x="1885" y="2706"/>
                    <a:pt x="2220" y="2919"/>
                  </a:cubicBezTo>
                  <a:cubicBezTo>
                    <a:pt x="2463" y="3040"/>
                    <a:pt x="2675" y="3040"/>
                    <a:pt x="2919" y="2919"/>
                  </a:cubicBezTo>
                  <a:lnTo>
                    <a:pt x="3983" y="2311"/>
                  </a:lnTo>
                  <a:cubicBezTo>
                    <a:pt x="4317" y="2098"/>
                    <a:pt x="4682" y="1885"/>
                    <a:pt x="5016" y="1703"/>
                  </a:cubicBezTo>
                  <a:cubicBezTo>
                    <a:pt x="5259" y="1551"/>
                    <a:pt x="5259" y="1429"/>
                    <a:pt x="5016" y="1278"/>
                  </a:cubicBezTo>
                  <a:cubicBezTo>
                    <a:pt x="4378" y="913"/>
                    <a:pt x="3709" y="518"/>
                    <a:pt x="3040" y="153"/>
                  </a:cubicBezTo>
                  <a:cubicBezTo>
                    <a:pt x="2797" y="1"/>
                    <a:pt x="2615" y="1"/>
                    <a:pt x="2341" y="153"/>
                  </a:cubicBezTo>
                  <a:cubicBezTo>
                    <a:pt x="1885" y="396"/>
                    <a:pt x="1429" y="670"/>
                    <a:pt x="973" y="9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7"/>
            <p:cNvSpPr/>
            <p:nvPr/>
          </p:nvSpPr>
          <p:spPr>
            <a:xfrm>
              <a:off x="1436106" y="3991442"/>
              <a:ext cx="176597" cy="102117"/>
            </a:xfrm>
            <a:custGeom>
              <a:avLst/>
              <a:gdLst/>
              <a:ahLst/>
              <a:cxnLst/>
              <a:rect l="l" t="t" r="r" b="b"/>
              <a:pathLst>
                <a:path w="5259" h="3041" extrusionOk="0">
                  <a:moveTo>
                    <a:pt x="851" y="1004"/>
                  </a:moveTo>
                  <a:cubicBezTo>
                    <a:pt x="669" y="1125"/>
                    <a:pt x="456" y="1247"/>
                    <a:pt x="244" y="1368"/>
                  </a:cubicBezTo>
                  <a:cubicBezTo>
                    <a:pt x="0" y="1490"/>
                    <a:pt x="0" y="1612"/>
                    <a:pt x="213" y="1764"/>
                  </a:cubicBezTo>
                  <a:cubicBezTo>
                    <a:pt x="882" y="2128"/>
                    <a:pt x="1551" y="2523"/>
                    <a:pt x="2250" y="2919"/>
                  </a:cubicBezTo>
                  <a:cubicBezTo>
                    <a:pt x="2462" y="3040"/>
                    <a:pt x="2675" y="3040"/>
                    <a:pt x="2918" y="2919"/>
                  </a:cubicBezTo>
                  <a:cubicBezTo>
                    <a:pt x="3253" y="2706"/>
                    <a:pt x="3617" y="2493"/>
                    <a:pt x="3952" y="2311"/>
                  </a:cubicBezTo>
                  <a:cubicBezTo>
                    <a:pt x="4317" y="2098"/>
                    <a:pt x="4681" y="1885"/>
                    <a:pt x="5016" y="1703"/>
                  </a:cubicBezTo>
                  <a:cubicBezTo>
                    <a:pt x="5259" y="1551"/>
                    <a:pt x="5259" y="1429"/>
                    <a:pt x="5046" y="1308"/>
                  </a:cubicBezTo>
                  <a:cubicBezTo>
                    <a:pt x="4712" y="1095"/>
                    <a:pt x="4377" y="912"/>
                    <a:pt x="4043" y="730"/>
                  </a:cubicBezTo>
                  <a:cubicBezTo>
                    <a:pt x="3709" y="517"/>
                    <a:pt x="3374" y="335"/>
                    <a:pt x="3040" y="153"/>
                  </a:cubicBezTo>
                  <a:cubicBezTo>
                    <a:pt x="2797" y="1"/>
                    <a:pt x="2614" y="1"/>
                    <a:pt x="2341" y="153"/>
                  </a:cubicBezTo>
                  <a:cubicBezTo>
                    <a:pt x="1855" y="426"/>
                    <a:pt x="1368" y="730"/>
                    <a:pt x="851" y="10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7"/>
            <p:cNvSpPr/>
            <p:nvPr/>
          </p:nvSpPr>
          <p:spPr>
            <a:xfrm>
              <a:off x="1620836" y="3988386"/>
              <a:ext cx="210312" cy="122500"/>
            </a:xfrm>
            <a:custGeom>
              <a:avLst/>
              <a:gdLst/>
              <a:ahLst/>
              <a:cxnLst/>
              <a:rect l="l" t="t" r="r" b="b"/>
              <a:pathLst>
                <a:path w="6263" h="3648" extrusionOk="0">
                  <a:moveTo>
                    <a:pt x="1764" y="1064"/>
                  </a:moveTo>
                  <a:cubicBezTo>
                    <a:pt x="1247" y="1338"/>
                    <a:pt x="730" y="1642"/>
                    <a:pt x="214" y="1946"/>
                  </a:cubicBezTo>
                  <a:cubicBezTo>
                    <a:pt x="1" y="2098"/>
                    <a:pt x="1" y="2219"/>
                    <a:pt x="183" y="2341"/>
                  </a:cubicBezTo>
                  <a:cubicBezTo>
                    <a:pt x="882" y="2736"/>
                    <a:pt x="1551" y="3131"/>
                    <a:pt x="2220" y="3526"/>
                  </a:cubicBezTo>
                  <a:cubicBezTo>
                    <a:pt x="2433" y="3648"/>
                    <a:pt x="2645" y="3617"/>
                    <a:pt x="2889" y="3496"/>
                  </a:cubicBezTo>
                  <a:cubicBezTo>
                    <a:pt x="3071" y="3405"/>
                    <a:pt x="3223" y="3283"/>
                    <a:pt x="3405" y="3192"/>
                  </a:cubicBezTo>
                  <a:cubicBezTo>
                    <a:pt x="3740" y="3010"/>
                    <a:pt x="4104" y="2797"/>
                    <a:pt x="4439" y="2584"/>
                  </a:cubicBezTo>
                  <a:cubicBezTo>
                    <a:pt x="4955" y="2310"/>
                    <a:pt x="5472" y="2006"/>
                    <a:pt x="5959" y="1733"/>
                  </a:cubicBezTo>
                  <a:cubicBezTo>
                    <a:pt x="6232" y="1551"/>
                    <a:pt x="6263" y="1459"/>
                    <a:pt x="5989" y="1307"/>
                  </a:cubicBezTo>
                  <a:cubicBezTo>
                    <a:pt x="5320" y="912"/>
                    <a:pt x="4682" y="517"/>
                    <a:pt x="4013" y="152"/>
                  </a:cubicBezTo>
                  <a:cubicBezTo>
                    <a:pt x="3770" y="0"/>
                    <a:pt x="3557" y="0"/>
                    <a:pt x="3345" y="152"/>
                  </a:cubicBezTo>
                  <a:cubicBezTo>
                    <a:pt x="2828" y="456"/>
                    <a:pt x="2311" y="760"/>
                    <a:pt x="1764" y="10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7"/>
            <p:cNvSpPr/>
            <p:nvPr/>
          </p:nvSpPr>
          <p:spPr>
            <a:xfrm>
              <a:off x="1323810" y="4056757"/>
              <a:ext cx="176631" cy="102117"/>
            </a:xfrm>
            <a:custGeom>
              <a:avLst/>
              <a:gdLst/>
              <a:ahLst/>
              <a:cxnLst/>
              <a:rect l="l" t="t" r="r" b="b"/>
              <a:pathLst>
                <a:path w="5260" h="3041" extrusionOk="0">
                  <a:moveTo>
                    <a:pt x="1308" y="730"/>
                  </a:moveTo>
                  <a:cubicBezTo>
                    <a:pt x="943" y="943"/>
                    <a:pt x="578" y="1156"/>
                    <a:pt x="244" y="1369"/>
                  </a:cubicBezTo>
                  <a:cubicBezTo>
                    <a:pt x="1" y="1490"/>
                    <a:pt x="1" y="1612"/>
                    <a:pt x="214" y="1733"/>
                  </a:cubicBezTo>
                  <a:cubicBezTo>
                    <a:pt x="548" y="1916"/>
                    <a:pt x="882" y="2129"/>
                    <a:pt x="1247" y="2311"/>
                  </a:cubicBezTo>
                  <a:cubicBezTo>
                    <a:pt x="1581" y="2524"/>
                    <a:pt x="1916" y="2706"/>
                    <a:pt x="2250" y="2888"/>
                  </a:cubicBezTo>
                  <a:cubicBezTo>
                    <a:pt x="2463" y="3040"/>
                    <a:pt x="2676" y="3010"/>
                    <a:pt x="2919" y="2888"/>
                  </a:cubicBezTo>
                  <a:cubicBezTo>
                    <a:pt x="3284" y="2676"/>
                    <a:pt x="3618" y="2493"/>
                    <a:pt x="3983" y="2281"/>
                  </a:cubicBezTo>
                  <a:cubicBezTo>
                    <a:pt x="4317" y="2068"/>
                    <a:pt x="4682" y="1885"/>
                    <a:pt x="5016" y="1673"/>
                  </a:cubicBezTo>
                  <a:cubicBezTo>
                    <a:pt x="5259" y="1551"/>
                    <a:pt x="5259" y="1399"/>
                    <a:pt x="5047" y="1277"/>
                  </a:cubicBezTo>
                  <a:cubicBezTo>
                    <a:pt x="4378" y="882"/>
                    <a:pt x="3709" y="487"/>
                    <a:pt x="3010" y="92"/>
                  </a:cubicBezTo>
                  <a:cubicBezTo>
                    <a:pt x="2828" y="1"/>
                    <a:pt x="2584" y="1"/>
                    <a:pt x="2372" y="122"/>
                  </a:cubicBezTo>
                  <a:cubicBezTo>
                    <a:pt x="2037" y="335"/>
                    <a:pt x="1673" y="518"/>
                    <a:pt x="1308" y="7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7"/>
            <p:cNvSpPr/>
            <p:nvPr/>
          </p:nvSpPr>
          <p:spPr>
            <a:xfrm>
              <a:off x="1507566" y="4072070"/>
              <a:ext cx="178646" cy="103124"/>
            </a:xfrm>
            <a:custGeom>
              <a:avLst/>
              <a:gdLst/>
              <a:ahLst/>
              <a:cxnLst/>
              <a:rect l="l" t="t" r="r" b="b"/>
              <a:pathLst>
                <a:path w="5320" h="3071" extrusionOk="0">
                  <a:moveTo>
                    <a:pt x="1307" y="761"/>
                  </a:moveTo>
                  <a:cubicBezTo>
                    <a:pt x="973" y="973"/>
                    <a:pt x="608" y="1186"/>
                    <a:pt x="274" y="1369"/>
                  </a:cubicBezTo>
                  <a:cubicBezTo>
                    <a:pt x="0" y="1521"/>
                    <a:pt x="0" y="1642"/>
                    <a:pt x="243" y="1794"/>
                  </a:cubicBezTo>
                  <a:cubicBezTo>
                    <a:pt x="912" y="2159"/>
                    <a:pt x="1550" y="2554"/>
                    <a:pt x="2219" y="2949"/>
                  </a:cubicBezTo>
                  <a:cubicBezTo>
                    <a:pt x="2462" y="3071"/>
                    <a:pt x="2675" y="3071"/>
                    <a:pt x="2918" y="2919"/>
                  </a:cubicBezTo>
                  <a:cubicBezTo>
                    <a:pt x="3648" y="2524"/>
                    <a:pt x="4347" y="2129"/>
                    <a:pt x="5046" y="1703"/>
                  </a:cubicBezTo>
                  <a:cubicBezTo>
                    <a:pt x="5289" y="1551"/>
                    <a:pt x="5319" y="1429"/>
                    <a:pt x="5076" y="1308"/>
                  </a:cubicBezTo>
                  <a:cubicBezTo>
                    <a:pt x="4407" y="913"/>
                    <a:pt x="3739" y="518"/>
                    <a:pt x="3100" y="153"/>
                  </a:cubicBezTo>
                  <a:cubicBezTo>
                    <a:pt x="2857" y="1"/>
                    <a:pt x="2645" y="1"/>
                    <a:pt x="2401" y="153"/>
                  </a:cubicBezTo>
                  <a:cubicBezTo>
                    <a:pt x="2037" y="366"/>
                    <a:pt x="1672" y="548"/>
                    <a:pt x="1307" y="76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7"/>
            <p:cNvSpPr/>
            <p:nvPr/>
          </p:nvSpPr>
          <p:spPr>
            <a:xfrm>
              <a:off x="2580316" y="3452496"/>
              <a:ext cx="178679" cy="103124"/>
            </a:xfrm>
            <a:custGeom>
              <a:avLst/>
              <a:gdLst/>
              <a:ahLst/>
              <a:cxnLst/>
              <a:rect l="l" t="t" r="r" b="b"/>
              <a:pathLst>
                <a:path w="5321" h="3071" extrusionOk="0">
                  <a:moveTo>
                    <a:pt x="1338" y="761"/>
                  </a:moveTo>
                  <a:lnTo>
                    <a:pt x="244" y="1399"/>
                  </a:lnTo>
                  <a:cubicBezTo>
                    <a:pt x="31" y="1520"/>
                    <a:pt x="1" y="1642"/>
                    <a:pt x="214" y="1764"/>
                  </a:cubicBezTo>
                  <a:cubicBezTo>
                    <a:pt x="882" y="2159"/>
                    <a:pt x="1582" y="2554"/>
                    <a:pt x="2250" y="2949"/>
                  </a:cubicBezTo>
                  <a:cubicBezTo>
                    <a:pt x="2463" y="3071"/>
                    <a:pt x="2676" y="3071"/>
                    <a:pt x="2919" y="2949"/>
                  </a:cubicBezTo>
                  <a:cubicBezTo>
                    <a:pt x="3041" y="2888"/>
                    <a:pt x="3162" y="2797"/>
                    <a:pt x="3284" y="2736"/>
                  </a:cubicBezTo>
                  <a:cubicBezTo>
                    <a:pt x="3527" y="2584"/>
                    <a:pt x="3770" y="2463"/>
                    <a:pt x="4013" y="2311"/>
                  </a:cubicBezTo>
                  <a:cubicBezTo>
                    <a:pt x="4348" y="2098"/>
                    <a:pt x="4712" y="1916"/>
                    <a:pt x="5047" y="1703"/>
                  </a:cubicBezTo>
                  <a:cubicBezTo>
                    <a:pt x="5290" y="1551"/>
                    <a:pt x="5320" y="1429"/>
                    <a:pt x="5077" y="1308"/>
                  </a:cubicBezTo>
                  <a:cubicBezTo>
                    <a:pt x="4408" y="913"/>
                    <a:pt x="3740" y="517"/>
                    <a:pt x="3071" y="122"/>
                  </a:cubicBezTo>
                  <a:cubicBezTo>
                    <a:pt x="2858" y="1"/>
                    <a:pt x="2645" y="1"/>
                    <a:pt x="2402" y="153"/>
                  </a:cubicBezTo>
                  <a:cubicBezTo>
                    <a:pt x="2037" y="365"/>
                    <a:pt x="1673" y="578"/>
                    <a:pt x="1338" y="76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7"/>
            <p:cNvSpPr/>
            <p:nvPr/>
          </p:nvSpPr>
          <p:spPr>
            <a:xfrm>
              <a:off x="2467047" y="3517845"/>
              <a:ext cx="178646" cy="104132"/>
            </a:xfrm>
            <a:custGeom>
              <a:avLst/>
              <a:gdLst/>
              <a:ahLst/>
              <a:cxnLst/>
              <a:rect l="l" t="t" r="r" b="b"/>
              <a:pathLst>
                <a:path w="5320" h="3101" extrusionOk="0">
                  <a:moveTo>
                    <a:pt x="304" y="1368"/>
                  </a:moveTo>
                  <a:cubicBezTo>
                    <a:pt x="0" y="1550"/>
                    <a:pt x="0" y="1641"/>
                    <a:pt x="274" y="1824"/>
                  </a:cubicBezTo>
                  <a:cubicBezTo>
                    <a:pt x="942" y="2188"/>
                    <a:pt x="1581" y="2553"/>
                    <a:pt x="2219" y="2918"/>
                  </a:cubicBezTo>
                  <a:cubicBezTo>
                    <a:pt x="2492" y="3100"/>
                    <a:pt x="2675" y="3070"/>
                    <a:pt x="2979" y="2918"/>
                  </a:cubicBezTo>
                  <a:cubicBezTo>
                    <a:pt x="3313" y="2705"/>
                    <a:pt x="3648" y="2523"/>
                    <a:pt x="4012" y="2310"/>
                  </a:cubicBezTo>
                  <a:cubicBezTo>
                    <a:pt x="4347" y="2128"/>
                    <a:pt x="4711" y="1915"/>
                    <a:pt x="5076" y="1702"/>
                  </a:cubicBezTo>
                  <a:cubicBezTo>
                    <a:pt x="5319" y="1550"/>
                    <a:pt x="5319" y="1429"/>
                    <a:pt x="5107" y="1307"/>
                  </a:cubicBezTo>
                  <a:cubicBezTo>
                    <a:pt x="4438" y="912"/>
                    <a:pt x="3769" y="547"/>
                    <a:pt x="3131" y="152"/>
                  </a:cubicBezTo>
                  <a:cubicBezTo>
                    <a:pt x="2857" y="0"/>
                    <a:pt x="2675" y="0"/>
                    <a:pt x="2371" y="182"/>
                  </a:cubicBezTo>
                  <a:cubicBezTo>
                    <a:pt x="1672" y="578"/>
                    <a:pt x="1003" y="973"/>
                    <a:pt x="304" y="13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7"/>
            <p:cNvSpPr/>
            <p:nvPr/>
          </p:nvSpPr>
          <p:spPr>
            <a:xfrm>
              <a:off x="1941368" y="3577015"/>
              <a:ext cx="175590" cy="103124"/>
            </a:xfrm>
            <a:custGeom>
              <a:avLst/>
              <a:gdLst/>
              <a:ahLst/>
              <a:cxnLst/>
              <a:rect l="l" t="t" r="r" b="b"/>
              <a:pathLst>
                <a:path w="5229" h="3071" extrusionOk="0">
                  <a:moveTo>
                    <a:pt x="1520" y="609"/>
                  </a:moveTo>
                  <a:cubicBezTo>
                    <a:pt x="1094" y="882"/>
                    <a:pt x="639" y="1126"/>
                    <a:pt x="213" y="1369"/>
                  </a:cubicBezTo>
                  <a:cubicBezTo>
                    <a:pt x="0" y="1490"/>
                    <a:pt x="0" y="1612"/>
                    <a:pt x="183" y="1734"/>
                  </a:cubicBezTo>
                  <a:cubicBezTo>
                    <a:pt x="517" y="1946"/>
                    <a:pt x="882" y="2129"/>
                    <a:pt x="1216" y="2341"/>
                  </a:cubicBezTo>
                  <a:cubicBezTo>
                    <a:pt x="1550" y="2524"/>
                    <a:pt x="1885" y="2737"/>
                    <a:pt x="2219" y="2919"/>
                  </a:cubicBezTo>
                  <a:cubicBezTo>
                    <a:pt x="2462" y="3071"/>
                    <a:pt x="2645" y="3041"/>
                    <a:pt x="2888" y="2919"/>
                  </a:cubicBezTo>
                  <a:cubicBezTo>
                    <a:pt x="3253" y="2706"/>
                    <a:pt x="3617" y="2524"/>
                    <a:pt x="3952" y="2311"/>
                  </a:cubicBezTo>
                  <a:cubicBezTo>
                    <a:pt x="4316" y="2098"/>
                    <a:pt x="4651" y="1885"/>
                    <a:pt x="5016" y="1703"/>
                  </a:cubicBezTo>
                  <a:cubicBezTo>
                    <a:pt x="5228" y="1551"/>
                    <a:pt x="5228" y="1430"/>
                    <a:pt x="5016" y="1308"/>
                  </a:cubicBezTo>
                  <a:cubicBezTo>
                    <a:pt x="4347" y="913"/>
                    <a:pt x="3678" y="518"/>
                    <a:pt x="3009" y="123"/>
                  </a:cubicBezTo>
                  <a:cubicBezTo>
                    <a:pt x="2797" y="1"/>
                    <a:pt x="2584" y="1"/>
                    <a:pt x="2371" y="123"/>
                  </a:cubicBezTo>
                  <a:cubicBezTo>
                    <a:pt x="2067" y="305"/>
                    <a:pt x="1794" y="457"/>
                    <a:pt x="1520" y="60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7"/>
            <p:cNvSpPr/>
            <p:nvPr/>
          </p:nvSpPr>
          <p:spPr>
            <a:xfrm>
              <a:off x="1882164" y="3734209"/>
              <a:ext cx="176597" cy="102117"/>
            </a:xfrm>
            <a:custGeom>
              <a:avLst/>
              <a:gdLst/>
              <a:ahLst/>
              <a:cxnLst/>
              <a:rect l="l" t="t" r="r" b="b"/>
              <a:pathLst>
                <a:path w="5259" h="3041" extrusionOk="0">
                  <a:moveTo>
                    <a:pt x="1459" y="639"/>
                  </a:moveTo>
                  <a:cubicBezTo>
                    <a:pt x="1034" y="882"/>
                    <a:pt x="639" y="1126"/>
                    <a:pt x="213" y="1369"/>
                  </a:cubicBezTo>
                  <a:cubicBezTo>
                    <a:pt x="31" y="1490"/>
                    <a:pt x="0" y="1612"/>
                    <a:pt x="183" y="1733"/>
                  </a:cubicBezTo>
                  <a:cubicBezTo>
                    <a:pt x="882" y="2129"/>
                    <a:pt x="1550" y="2524"/>
                    <a:pt x="2250" y="2919"/>
                  </a:cubicBezTo>
                  <a:cubicBezTo>
                    <a:pt x="2462" y="3040"/>
                    <a:pt x="2675" y="3040"/>
                    <a:pt x="2888" y="2919"/>
                  </a:cubicBezTo>
                  <a:cubicBezTo>
                    <a:pt x="3253" y="2706"/>
                    <a:pt x="3617" y="2493"/>
                    <a:pt x="3952" y="2281"/>
                  </a:cubicBezTo>
                  <a:lnTo>
                    <a:pt x="5016" y="1673"/>
                  </a:lnTo>
                  <a:cubicBezTo>
                    <a:pt x="5259" y="1551"/>
                    <a:pt x="5259" y="1429"/>
                    <a:pt x="5046" y="1308"/>
                  </a:cubicBezTo>
                  <a:cubicBezTo>
                    <a:pt x="4712" y="1095"/>
                    <a:pt x="4347" y="913"/>
                    <a:pt x="4013" y="700"/>
                  </a:cubicBezTo>
                  <a:cubicBezTo>
                    <a:pt x="3678" y="518"/>
                    <a:pt x="3344" y="305"/>
                    <a:pt x="3009" y="122"/>
                  </a:cubicBezTo>
                  <a:cubicBezTo>
                    <a:pt x="2797" y="1"/>
                    <a:pt x="2584" y="1"/>
                    <a:pt x="2371" y="122"/>
                  </a:cubicBezTo>
                  <a:cubicBezTo>
                    <a:pt x="2067" y="305"/>
                    <a:pt x="1763" y="487"/>
                    <a:pt x="1459" y="6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7"/>
            <p:cNvSpPr/>
            <p:nvPr/>
          </p:nvSpPr>
          <p:spPr>
            <a:xfrm>
              <a:off x="2052622" y="3512741"/>
              <a:ext cx="176597" cy="102083"/>
            </a:xfrm>
            <a:custGeom>
              <a:avLst/>
              <a:gdLst/>
              <a:ahLst/>
              <a:cxnLst/>
              <a:rect l="l" t="t" r="r" b="b"/>
              <a:pathLst>
                <a:path w="5259" h="3040" extrusionOk="0">
                  <a:moveTo>
                    <a:pt x="1459" y="638"/>
                  </a:moveTo>
                  <a:cubicBezTo>
                    <a:pt x="1064" y="882"/>
                    <a:pt x="639" y="1125"/>
                    <a:pt x="213" y="1368"/>
                  </a:cubicBezTo>
                  <a:cubicBezTo>
                    <a:pt x="0" y="1520"/>
                    <a:pt x="0" y="1611"/>
                    <a:pt x="213" y="1763"/>
                  </a:cubicBezTo>
                  <a:cubicBezTo>
                    <a:pt x="548" y="1945"/>
                    <a:pt x="882" y="2128"/>
                    <a:pt x="1216" y="2340"/>
                  </a:cubicBezTo>
                  <a:cubicBezTo>
                    <a:pt x="1551" y="2523"/>
                    <a:pt x="1885" y="2705"/>
                    <a:pt x="2219" y="2918"/>
                  </a:cubicBezTo>
                  <a:cubicBezTo>
                    <a:pt x="2462" y="3040"/>
                    <a:pt x="2675" y="3040"/>
                    <a:pt x="2918" y="2918"/>
                  </a:cubicBezTo>
                  <a:lnTo>
                    <a:pt x="3952" y="2310"/>
                  </a:lnTo>
                  <a:cubicBezTo>
                    <a:pt x="4317" y="2097"/>
                    <a:pt x="4651" y="1915"/>
                    <a:pt x="5016" y="1702"/>
                  </a:cubicBezTo>
                  <a:cubicBezTo>
                    <a:pt x="5259" y="1550"/>
                    <a:pt x="5259" y="1429"/>
                    <a:pt x="5046" y="1307"/>
                  </a:cubicBezTo>
                  <a:cubicBezTo>
                    <a:pt x="4377" y="912"/>
                    <a:pt x="3678" y="517"/>
                    <a:pt x="3010" y="122"/>
                  </a:cubicBezTo>
                  <a:cubicBezTo>
                    <a:pt x="2797" y="0"/>
                    <a:pt x="2584" y="0"/>
                    <a:pt x="2341" y="122"/>
                  </a:cubicBezTo>
                  <a:cubicBezTo>
                    <a:pt x="2067" y="304"/>
                    <a:pt x="1763" y="486"/>
                    <a:pt x="1459" y="6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7"/>
            <p:cNvSpPr/>
            <p:nvPr/>
          </p:nvSpPr>
          <p:spPr>
            <a:xfrm>
              <a:off x="2216968" y="3540277"/>
              <a:ext cx="176597" cy="103124"/>
            </a:xfrm>
            <a:custGeom>
              <a:avLst/>
              <a:gdLst/>
              <a:ahLst/>
              <a:cxnLst/>
              <a:rect l="l" t="t" r="r" b="b"/>
              <a:pathLst>
                <a:path w="5259" h="3071" extrusionOk="0">
                  <a:moveTo>
                    <a:pt x="1277" y="761"/>
                  </a:moveTo>
                  <a:cubicBezTo>
                    <a:pt x="942" y="973"/>
                    <a:pt x="608" y="1156"/>
                    <a:pt x="274" y="1369"/>
                  </a:cubicBezTo>
                  <a:cubicBezTo>
                    <a:pt x="0" y="1520"/>
                    <a:pt x="0" y="1642"/>
                    <a:pt x="243" y="1794"/>
                  </a:cubicBezTo>
                  <a:cubicBezTo>
                    <a:pt x="578" y="1976"/>
                    <a:pt x="882" y="2159"/>
                    <a:pt x="1216" y="2341"/>
                  </a:cubicBezTo>
                  <a:cubicBezTo>
                    <a:pt x="1550" y="2554"/>
                    <a:pt x="1885" y="2736"/>
                    <a:pt x="2219" y="2919"/>
                  </a:cubicBezTo>
                  <a:cubicBezTo>
                    <a:pt x="2462" y="3071"/>
                    <a:pt x="2675" y="3071"/>
                    <a:pt x="2918" y="2919"/>
                  </a:cubicBezTo>
                  <a:cubicBezTo>
                    <a:pt x="3283" y="2706"/>
                    <a:pt x="3617" y="2524"/>
                    <a:pt x="3952" y="2311"/>
                  </a:cubicBezTo>
                  <a:cubicBezTo>
                    <a:pt x="4286" y="2128"/>
                    <a:pt x="4651" y="1916"/>
                    <a:pt x="4985" y="1733"/>
                  </a:cubicBezTo>
                  <a:cubicBezTo>
                    <a:pt x="5259" y="1581"/>
                    <a:pt x="5259" y="1460"/>
                    <a:pt x="5015" y="1308"/>
                  </a:cubicBezTo>
                  <a:cubicBezTo>
                    <a:pt x="4347" y="913"/>
                    <a:pt x="3708" y="548"/>
                    <a:pt x="3040" y="153"/>
                  </a:cubicBezTo>
                  <a:cubicBezTo>
                    <a:pt x="2796" y="1"/>
                    <a:pt x="2584" y="31"/>
                    <a:pt x="2310" y="183"/>
                  </a:cubicBezTo>
                  <a:cubicBezTo>
                    <a:pt x="1976" y="365"/>
                    <a:pt x="1641" y="578"/>
                    <a:pt x="1277" y="76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7"/>
            <p:cNvSpPr/>
            <p:nvPr/>
          </p:nvSpPr>
          <p:spPr>
            <a:xfrm>
              <a:off x="2322077" y="3583161"/>
              <a:ext cx="211319" cy="122500"/>
            </a:xfrm>
            <a:custGeom>
              <a:avLst/>
              <a:gdLst/>
              <a:ahLst/>
              <a:cxnLst/>
              <a:rect l="l" t="t" r="r" b="b"/>
              <a:pathLst>
                <a:path w="6293" h="3648" extrusionOk="0">
                  <a:moveTo>
                    <a:pt x="274" y="1915"/>
                  </a:moveTo>
                  <a:cubicBezTo>
                    <a:pt x="1" y="2098"/>
                    <a:pt x="1" y="2219"/>
                    <a:pt x="274" y="2371"/>
                  </a:cubicBezTo>
                  <a:cubicBezTo>
                    <a:pt x="761" y="2645"/>
                    <a:pt x="1277" y="2949"/>
                    <a:pt x="1764" y="3253"/>
                  </a:cubicBezTo>
                  <a:cubicBezTo>
                    <a:pt x="1946" y="3344"/>
                    <a:pt x="2129" y="3435"/>
                    <a:pt x="2311" y="3557"/>
                  </a:cubicBezTo>
                  <a:cubicBezTo>
                    <a:pt x="2463" y="3648"/>
                    <a:pt x="2706" y="3617"/>
                    <a:pt x="2888" y="3496"/>
                  </a:cubicBezTo>
                  <a:cubicBezTo>
                    <a:pt x="2980" y="3465"/>
                    <a:pt x="3071" y="3405"/>
                    <a:pt x="3162" y="3344"/>
                  </a:cubicBezTo>
                  <a:cubicBezTo>
                    <a:pt x="3344" y="3253"/>
                    <a:pt x="3527" y="3131"/>
                    <a:pt x="3709" y="3040"/>
                  </a:cubicBezTo>
                  <a:cubicBezTo>
                    <a:pt x="4439" y="2614"/>
                    <a:pt x="5168" y="2189"/>
                    <a:pt x="5898" y="1763"/>
                  </a:cubicBezTo>
                  <a:cubicBezTo>
                    <a:pt x="6293" y="1551"/>
                    <a:pt x="6293" y="1459"/>
                    <a:pt x="5928" y="1247"/>
                  </a:cubicBezTo>
                  <a:lnTo>
                    <a:pt x="4043" y="152"/>
                  </a:lnTo>
                  <a:cubicBezTo>
                    <a:pt x="3800" y="0"/>
                    <a:pt x="3588" y="0"/>
                    <a:pt x="3344" y="152"/>
                  </a:cubicBezTo>
                  <a:cubicBezTo>
                    <a:pt x="2828" y="456"/>
                    <a:pt x="2311" y="760"/>
                    <a:pt x="1794" y="1064"/>
                  </a:cubicBezTo>
                  <a:cubicBezTo>
                    <a:pt x="1277" y="1338"/>
                    <a:pt x="791" y="1642"/>
                    <a:pt x="274" y="19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7"/>
            <p:cNvSpPr/>
            <p:nvPr/>
          </p:nvSpPr>
          <p:spPr>
            <a:xfrm>
              <a:off x="2105680" y="3605626"/>
              <a:ext cx="175623" cy="102083"/>
            </a:xfrm>
            <a:custGeom>
              <a:avLst/>
              <a:gdLst/>
              <a:ahLst/>
              <a:cxnLst/>
              <a:rect l="l" t="t" r="r" b="b"/>
              <a:pathLst>
                <a:path w="5230" h="3040" extrusionOk="0">
                  <a:moveTo>
                    <a:pt x="1278" y="730"/>
                  </a:moveTo>
                  <a:cubicBezTo>
                    <a:pt x="913" y="942"/>
                    <a:pt x="548" y="1155"/>
                    <a:pt x="214" y="1368"/>
                  </a:cubicBezTo>
                  <a:cubicBezTo>
                    <a:pt x="1" y="1489"/>
                    <a:pt x="1" y="1611"/>
                    <a:pt x="183" y="1733"/>
                  </a:cubicBezTo>
                  <a:cubicBezTo>
                    <a:pt x="518" y="1915"/>
                    <a:pt x="882" y="2128"/>
                    <a:pt x="1217" y="2310"/>
                  </a:cubicBezTo>
                  <a:cubicBezTo>
                    <a:pt x="1551" y="2523"/>
                    <a:pt x="1885" y="2705"/>
                    <a:pt x="2220" y="2918"/>
                  </a:cubicBezTo>
                  <a:cubicBezTo>
                    <a:pt x="2433" y="3040"/>
                    <a:pt x="2645" y="3040"/>
                    <a:pt x="2889" y="2918"/>
                  </a:cubicBezTo>
                  <a:cubicBezTo>
                    <a:pt x="3253" y="2705"/>
                    <a:pt x="3588" y="2492"/>
                    <a:pt x="3952" y="2280"/>
                  </a:cubicBezTo>
                  <a:cubicBezTo>
                    <a:pt x="4317" y="2067"/>
                    <a:pt x="4682" y="1885"/>
                    <a:pt x="5016" y="1672"/>
                  </a:cubicBezTo>
                  <a:cubicBezTo>
                    <a:pt x="5229" y="1550"/>
                    <a:pt x="5229" y="1429"/>
                    <a:pt x="5047" y="1307"/>
                  </a:cubicBezTo>
                  <a:cubicBezTo>
                    <a:pt x="4348" y="912"/>
                    <a:pt x="3679" y="517"/>
                    <a:pt x="2980" y="122"/>
                  </a:cubicBezTo>
                  <a:cubicBezTo>
                    <a:pt x="2797" y="0"/>
                    <a:pt x="2585" y="0"/>
                    <a:pt x="2341" y="122"/>
                  </a:cubicBezTo>
                  <a:cubicBezTo>
                    <a:pt x="2007" y="334"/>
                    <a:pt x="1642" y="547"/>
                    <a:pt x="1278" y="7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7"/>
            <p:cNvSpPr/>
            <p:nvPr/>
          </p:nvSpPr>
          <p:spPr>
            <a:xfrm>
              <a:off x="1994426" y="3669901"/>
              <a:ext cx="175590" cy="102117"/>
            </a:xfrm>
            <a:custGeom>
              <a:avLst/>
              <a:gdLst/>
              <a:ahLst/>
              <a:cxnLst/>
              <a:rect l="l" t="t" r="r" b="b"/>
              <a:pathLst>
                <a:path w="5229" h="3041" extrusionOk="0">
                  <a:moveTo>
                    <a:pt x="1460" y="639"/>
                  </a:moveTo>
                  <a:lnTo>
                    <a:pt x="183" y="1369"/>
                  </a:lnTo>
                  <a:cubicBezTo>
                    <a:pt x="1" y="1490"/>
                    <a:pt x="1" y="1612"/>
                    <a:pt x="183" y="1734"/>
                  </a:cubicBezTo>
                  <a:cubicBezTo>
                    <a:pt x="852" y="2129"/>
                    <a:pt x="1551" y="2524"/>
                    <a:pt x="2220" y="2919"/>
                  </a:cubicBezTo>
                  <a:cubicBezTo>
                    <a:pt x="2432" y="3041"/>
                    <a:pt x="2645" y="3041"/>
                    <a:pt x="2888" y="2889"/>
                  </a:cubicBezTo>
                  <a:cubicBezTo>
                    <a:pt x="3253" y="2706"/>
                    <a:pt x="3588" y="2493"/>
                    <a:pt x="3952" y="2281"/>
                  </a:cubicBezTo>
                  <a:cubicBezTo>
                    <a:pt x="4317" y="2098"/>
                    <a:pt x="4651" y="1885"/>
                    <a:pt x="5016" y="1673"/>
                  </a:cubicBezTo>
                  <a:cubicBezTo>
                    <a:pt x="5229" y="1551"/>
                    <a:pt x="5229" y="1430"/>
                    <a:pt x="5016" y="1308"/>
                  </a:cubicBezTo>
                  <a:cubicBezTo>
                    <a:pt x="4682" y="1095"/>
                    <a:pt x="4347" y="913"/>
                    <a:pt x="4013" y="700"/>
                  </a:cubicBezTo>
                  <a:cubicBezTo>
                    <a:pt x="3679" y="518"/>
                    <a:pt x="3344" y="305"/>
                    <a:pt x="3010" y="123"/>
                  </a:cubicBezTo>
                  <a:cubicBezTo>
                    <a:pt x="2767" y="1"/>
                    <a:pt x="2584" y="1"/>
                    <a:pt x="2341" y="123"/>
                  </a:cubicBezTo>
                  <a:cubicBezTo>
                    <a:pt x="2037" y="305"/>
                    <a:pt x="1733" y="487"/>
                    <a:pt x="1460" y="6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7"/>
            <p:cNvSpPr/>
            <p:nvPr/>
          </p:nvSpPr>
          <p:spPr>
            <a:xfrm>
              <a:off x="1770910" y="3798517"/>
              <a:ext cx="176597" cy="102117"/>
            </a:xfrm>
            <a:custGeom>
              <a:avLst/>
              <a:gdLst/>
              <a:ahLst/>
              <a:cxnLst/>
              <a:rect l="l" t="t" r="r" b="b"/>
              <a:pathLst>
                <a:path w="5259" h="3041" extrusionOk="0">
                  <a:moveTo>
                    <a:pt x="760" y="1065"/>
                  </a:moveTo>
                  <a:cubicBezTo>
                    <a:pt x="578" y="1156"/>
                    <a:pt x="395" y="1247"/>
                    <a:pt x="243" y="1369"/>
                  </a:cubicBezTo>
                  <a:cubicBezTo>
                    <a:pt x="0" y="1490"/>
                    <a:pt x="0" y="1612"/>
                    <a:pt x="213" y="1733"/>
                  </a:cubicBezTo>
                  <a:cubicBezTo>
                    <a:pt x="882" y="2128"/>
                    <a:pt x="1550" y="2524"/>
                    <a:pt x="2249" y="2919"/>
                  </a:cubicBezTo>
                  <a:cubicBezTo>
                    <a:pt x="2462" y="3040"/>
                    <a:pt x="2675" y="3040"/>
                    <a:pt x="2888" y="2919"/>
                  </a:cubicBezTo>
                  <a:cubicBezTo>
                    <a:pt x="3253" y="2706"/>
                    <a:pt x="3617" y="2493"/>
                    <a:pt x="3952" y="2311"/>
                  </a:cubicBezTo>
                  <a:cubicBezTo>
                    <a:pt x="4316" y="2098"/>
                    <a:pt x="4681" y="1885"/>
                    <a:pt x="5015" y="1673"/>
                  </a:cubicBezTo>
                  <a:cubicBezTo>
                    <a:pt x="5228" y="1551"/>
                    <a:pt x="5259" y="1429"/>
                    <a:pt x="5046" y="1308"/>
                  </a:cubicBezTo>
                  <a:cubicBezTo>
                    <a:pt x="4377" y="913"/>
                    <a:pt x="3708" y="518"/>
                    <a:pt x="3009" y="122"/>
                  </a:cubicBezTo>
                  <a:cubicBezTo>
                    <a:pt x="2797" y="1"/>
                    <a:pt x="2584" y="1"/>
                    <a:pt x="2341" y="153"/>
                  </a:cubicBezTo>
                  <a:cubicBezTo>
                    <a:pt x="2158" y="244"/>
                    <a:pt x="1976" y="335"/>
                    <a:pt x="1824" y="457"/>
                  </a:cubicBezTo>
                  <a:cubicBezTo>
                    <a:pt x="1642" y="548"/>
                    <a:pt x="1459" y="670"/>
                    <a:pt x="1277" y="761"/>
                  </a:cubicBezTo>
                  <a:cubicBezTo>
                    <a:pt x="1094" y="852"/>
                    <a:pt x="912" y="943"/>
                    <a:pt x="760" y="10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7"/>
            <p:cNvSpPr/>
            <p:nvPr/>
          </p:nvSpPr>
          <p:spPr>
            <a:xfrm>
              <a:off x="1764764" y="3666845"/>
              <a:ext cx="622674" cy="360347"/>
            </a:xfrm>
            <a:custGeom>
              <a:avLst/>
              <a:gdLst/>
              <a:ahLst/>
              <a:cxnLst/>
              <a:rect l="l" t="t" r="r" b="b"/>
              <a:pathLst>
                <a:path w="18543" h="10731" extrusionOk="0">
                  <a:moveTo>
                    <a:pt x="274" y="9028"/>
                  </a:moveTo>
                  <a:cubicBezTo>
                    <a:pt x="1" y="9180"/>
                    <a:pt x="1" y="9271"/>
                    <a:pt x="244" y="9423"/>
                  </a:cubicBezTo>
                  <a:cubicBezTo>
                    <a:pt x="913" y="9819"/>
                    <a:pt x="1551" y="10183"/>
                    <a:pt x="2220" y="10578"/>
                  </a:cubicBezTo>
                  <a:cubicBezTo>
                    <a:pt x="2493" y="10730"/>
                    <a:pt x="2676" y="10730"/>
                    <a:pt x="2980" y="10548"/>
                  </a:cubicBezTo>
                  <a:cubicBezTo>
                    <a:pt x="5502" y="9089"/>
                    <a:pt x="8056" y="7600"/>
                    <a:pt x="10609" y="6141"/>
                  </a:cubicBezTo>
                  <a:cubicBezTo>
                    <a:pt x="13162" y="4682"/>
                    <a:pt x="15685" y="3192"/>
                    <a:pt x="18238" y="1733"/>
                  </a:cubicBezTo>
                  <a:cubicBezTo>
                    <a:pt x="18542" y="1551"/>
                    <a:pt x="18542" y="1460"/>
                    <a:pt x="18269" y="1277"/>
                  </a:cubicBezTo>
                  <a:cubicBezTo>
                    <a:pt x="17630" y="913"/>
                    <a:pt x="16962" y="548"/>
                    <a:pt x="16323" y="153"/>
                  </a:cubicBezTo>
                  <a:cubicBezTo>
                    <a:pt x="16050" y="1"/>
                    <a:pt x="15867" y="1"/>
                    <a:pt x="15594" y="183"/>
                  </a:cubicBezTo>
                  <a:cubicBezTo>
                    <a:pt x="10487" y="3132"/>
                    <a:pt x="5381" y="6080"/>
                    <a:pt x="274" y="90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7"/>
            <p:cNvSpPr/>
            <p:nvPr/>
          </p:nvSpPr>
          <p:spPr>
            <a:xfrm>
              <a:off x="2275131" y="3384124"/>
              <a:ext cx="176631" cy="102083"/>
            </a:xfrm>
            <a:custGeom>
              <a:avLst/>
              <a:gdLst/>
              <a:ahLst/>
              <a:cxnLst/>
              <a:rect l="l" t="t" r="r" b="b"/>
              <a:pathLst>
                <a:path w="5260" h="3040" extrusionOk="0">
                  <a:moveTo>
                    <a:pt x="1490" y="639"/>
                  </a:moveTo>
                  <a:cubicBezTo>
                    <a:pt x="1064" y="882"/>
                    <a:pt x="639" y="1125"/>
                    <a:pt x="244" y="1368"/>
                  </a:cubicBezTo>
                  <a:cubicBezTo>
                    <a:pt x="31" y="1490"/>
                    <a:pt x="1" y="1642"/>
                    <a:pt x="213" y="1763"/>
                  </a:cubicBezTo>
                  <a:cubicBezTo>
                    <a:pt x="882" y="2128"/>
                    <a:pt x="1551" y="2523"/>
                    <a:pt x="2220" y="2918"/>
                  </a:cubicBezTo>
                  <a:cubicBezTo>
                    <a:pt x="2463" y="3040"/>
                    <a:pt x="2675" y="3040"/>
                    <a:pt x="2919" y="2918"/>
                  </a:cubicBezTo>
                  <a:cubicBezTo>
                    <a:pt x="3253" y="2705"/>
                    <a:pt x="3618" y="2523"/>
                    <a:pt x="3982" y="2310"/>
                  </a:cubicBezTo>
                  <a:cubicBezTo>
                    <a:pt x="4317" y="2097"/>
                    <a:pt x="4682" y="1915"/>
                    <a:pt x="5016" y="1702"/>
                  </a:cubicBezTo>
                  <a:cubicBezTo>
                    <a:pt x="5259" y="1550"/>
                    <a:pt x="5259" y="1429"/>
                    <a:pt x="5046" y="1307"/>
                  </a:cubicBezTo>
                  <a:cubicBezTo>
                    <a:pt x="4712" y="1094"/>
                    <a:pt x="4347" y="912"/>
                    <a:pt x="4013" y="699"/>
                  </a:cubicBezTo>
                  <a:cubicBezTo>
                    <a:pt x="3679" y="517"/>
                    <a:pt x="3375" y="335"/>
                    <a:pt x="3040" y="152"/>
                  </a:cubicBezTo>
                  <a:cubicBezTo>
                    <a:pt x="2797" y="0"/>
                    <a:pt x="2584" y="0"/>
                    <a:pt x="2341" y="152"/>
                  </a:cubicBezTo>
                  <a:cubicBezTo>
                    <a:pt x="2068" y="304"/>
                    <a:pt x="1764" y="487"/>
                    <a:pt x="1490" y="6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7"/>
            <p:cNvSpPr/>
            <p:nvPr/>
          </p:nvSpPr>
          <p:spPr>
            <a:xfrm>
              <a:off x="2386385" y="3263668"/>
              <a:ext cx="273576" cy="158229"/>
            </a:xfrm>
            <a:custGeom>
              <a:avLst/>
              <a:gdLst/>
              <a:ahLst/>
              <a:cxnLst/>
              <a:rect l="l" t="t" r="r" b="b"/>
              <a:pathLst>
                <a:path w="8147" h="4712" extrusionOk="0">
                  <a:moveTo>
                    <a:pt x="5138" y="213"/>
                  </a:moveTo>
                  <a:cubicBezTo>
                    <a:pt x="5138" y="213"/>
                    <a:pt x="5138" y="213"/>
                    <a:pt x="5138" y="213"/>
                  </a:cubicBezTo>
                  <a:lnTo>
                    <a:pt x="2736" y="1611"/>
                  </a:lnTo>
                  <a:lnTo>
                    <a:pt x="305" y="3010"/>
                  </a:lnTo>
                  <a:cubicBezTo>
                    <a:pt x="1" y="3192"/>
                    <a:pt x="1" y="3283"/>
                    <a:pt x="305" y="3435"/>
                  </a:cubicBezTo>
                  <a:cubicBezTo>
                    <a:pt x="943" y="3830"/>
                    <a:pt x="1581" y="4195"/>
                    <a:pt x="2220" y="4560"/>
                  </a:cubicBezTo>
                  <a:cubicBezTo>
                    <a:pt x="2463" y="4712"/>
                    <a:pt x="2676" y="4712"/>
                    <a:pt x="2980" y="4560"/>
                  </a:cubicBezTo>
                  <a:cubicBezTo>
                    <a:pt x="3770" y="4074"/>
                    <a:pt x="4591" y="3618"/>
                    <a:pt x="5411" y="3131"/>
                  </a:cubicBezTo>
                  <a:cubicBezTo>
                    <a:pt x="6232" y="2675"/>
                    <a:pt x="7053" y="2189"/>
                    <a:pt x="7873" y="1733"/>
                  </a:cubicBezTo>
                  <a:cubicBezTo>
                    <a:pt x="8147" y="1581"/>
                    <a:pt x="8147" y="1429"/>
                    <a:pt x="7904" y="1308"/>
                  </a:cubicBezTo>
                  <a:cubicBezTo>
                    <a:pt x="7265" y="943"/>
                    <a:pt x="6627" y="578"/>
                    <a:pt x="6019" y="213"/>
                  </a:cubicBezTo>
                  <a:cubicBezTo>
                    <a:pt x="5654" y="1"/>
                    <a:pt x="5502" y="1"/>
                    <a:pt x="5138" y="2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7"/>
            <p:cNvSpPr/>
            <p:nvPr/>
          </p:nvSpPr>
          <p:spPr>
            <a:xfrm>
              <a:off x="2693619" y="3387180"/>
              <a:ext cx="178679" cy="103124"/>
            </a:xfrm>
            <a:custGeom>
              <a:avLst/>
              <a:gdLst/>
              <a:ahLst/>
              <a:cxnLst/>
              <a:rect l="l" t="t" r="r" b="b"/>
              <a:pathLst>
                <a:path w="5321" h="3071" extrusionOk="0">
                  <a:moveTo>
                    <a:pt x="274" y="1368"/>
                  </a:moveTo>
                  <a:cubicBezTo>
                    <a:pt x="1" y="1520"/>
                    <a:pt x="1" y="1642"/>
                    <a:pt x="244" y="1794"/>
                  </a:cubicBezTo>
                  <a:cubicBezTo>
                    <a:pt x="913" y="2158"/>
                    <a:pt x="1551" y="2554"/>
                    <a:pt x="2220" y="2949"/>
                  </a:cubicBezTo>
                  <a:cubicBezTo>
                    <a:pt x="2463" y="3070"/>
                    <a:pt x="2676" y="3070"/>
                    <a:pt x="2949" y="2918"/>
                  </a:cubicBezTo>
                  <a:cubicBezTo>
                    <a:pt x="3314" y="2706"/>
                    <a:pt x="3648" y="2523"/>
                    <a:pt x="4013" y="2310"/>
                  </a:cubicBezTo>
                  <a:lnTo>
                    <a:pt x="4712" y="1915"/>
                  </a:lnTo>
                  <a:cubicBezTo>
                    <a:pt x="4803" y="1855"/>
                    <a:pt x="4925" y="1763"/>
                    <a:pt x="5047" y="1703"/>
                  </a:cubicBezTo>
                  <a:cubicBezTo>
                    <a:pt x="5320" y="1551"/>
                    <a:pt x="5320" y="1429"/>
                    <a:pt x="5077" y="1307"/>
                  </a:cubicBezTo>
                  <a:cubicBezTo>
                    <a:pt x="4408" y="912"/>
                    <a:pt x="3770" y="517"/>
                    <a:pt x="3101" y="152"/>
                  </a:cubicBezTo>
                  <a:cubicBezTo>
                    <a:pt x="2858" y="0"/>
                    <a:pt x="2645" y="0"/>
                    <a:pt x="2372" y="152"/>
                  </a:cubicBezTo>
                  <a:cubicBezTo>
                    <a:pt x="1673" y="578"/>
                    <a:pt x="974" y="973"/>
                    <a:pt x="274" y="13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7"/>
            <p:cNvSpPr/>
            <p:nvPr/>
          </p:nvSpPr>
          <p:spPr>
            <a:xfrm>
              <a:off x="2163876" y="3448433"/>
              <a:ext cx="176597" cy="102083"/>
            </a:xfrm>
            <a:custGeom>
              <a:avLst/>
              <a:gdLst/>
              <a:ahLst/>
              <a:cxnLst/>
              <a:rect l="l" t="t" r="r" b="b"/>
              <a:pathLst>
                <a:path w="5259" h="3040" extrusionOk="0">
                  <a:moveTo>
                    <a:pt x="1308" y="760"/>
                  </a:moveTo>
                  <a:cubicBezTo>
                    <a:pt x="943" y="942"/>
                    <a:pt x="608" y="1155"/>
                    <a:pt x="244" y="1368"/>
                  </a:cubicBezTo>
                  <a:cubicBezTo>
                    <a:pt x="1" y="1490"/>
                    <a:pt x="1" y="1611"/>
                    <a:pt x="244" y="1763"/>
                  </a:cubicBezTo>
                  <a:cubicBezTo>
                    <a:pt x="578" y="1945"/>
                    <a:pt x="912" y="2128"/>
                    <a:pt x="1216" y="2341"/>
                  </a:cubicBezTo>
                  <a:cubicBezTo>
                    <a:pt x="1551" y="2523"/>
                    <a:pt x="1885" y="2705"/>
                    <a:pt x="2219" y="2918"/>
                  </a:cubicBezTo>
                  <a:cubicBezTo>
                    <a:pt x="2463" y="3040"/>
                    <a:pt x="2675" y="3040"/>
                    <a:pt x="2919" y="2888"/>
                  </a:cubicBezTo>
                  <a:cubicBezTo>
                    <a:pt x="3283" y="2705"/>
                    <a:pt x="3618" y="2493"/>
                    <a:pt x="3982" y="2310"/>
                  </a:cubicBezTo>
                  <a:cubicBezTo>
                    <a:pt x="4317" y="2097"/>
                    <a:pt x="4651" y="1915"/>
                    <a:pt x="5016" y="1702"/>
                  </a:cubicBezTo>
                  <a:cubicBezTo>
                    <a:pt x="5259" y="1550"/>
                    <a:pt x="5259" y="1429"/>
                    <a:pt x="5016" y="1307"/>
                  </a:cubicBezTo>
                  <a:cubicBezTo>
                    <a:pt x="4377" y="912"/>
                    <a:pt x="3709" y="517"/>
                    <a:pt x="3040" y="152"/>
                  </a:cubicBezTo>
                  <a:cubicBezTo>
                    <a:pt x="2797" y="0"/>
                    <a:pt x="2615" y="0"/>
                    <a:pt x="2341" y="152"/>
                  </a:cubicBezTo>
                  <a:cubicBezTo>
                    <a:pt x="1976" y="365"/>
                    <a:pt x="1642" y="547"/>
                    <a:pt x="1308" y="7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7"/>
            <p:cNvSpPr/>
            <p:nvPr/>
          </p:nvSpPr>
          <p:spPr>
            <a:xfrm>
              <a:off x="2328222" y="3475969"/>
              <a:ext cx="176597" cy="103124"/>
            </a:xfrm>
            <a:custGeom>
              <a:avLst/>
              <a:gdLst/>
              <a:ahLst/>
              <a:cxnLst/>
              <a:rect l="l" t="t" r="r" b="b"/>
              <a:pathLst>
                <a:path w="5259" h="3071" extrusionOk="0">
                  <a:moveTo>
                    <a:pt x="1277" y="761"/>
                  </a:moveTo>
                  <a:cubicBezTo>
                    <a:pt x="942" y="973"/>
                    <a:pt x="608" y="1186"/>
                    <a:pt x="243" y="1369"/>
                  </a:cubicBezTo>
                  <a:cubicBezTo>
                    <a:pt x="0" y="1521"/>
                    <a:pt x="0" y="1642"/>
                    <a:pt x="243" y="1764"/>
                  </a:cubicBezTo>
                  <a:cubicBezTo>
                    <a:pt x="578" y="1977"/>
                    <a:pt x="912" y="2159"/>
                    <a:pt x="1216" y="2341"/>
                  </a:cubicBezTo>
                  <a:cubicBezTo>
                    <a:pt x="1550" y="2524"/>
                    <a:pt x="1885" y="2736"/>
                    <a:pt x="2219" y="2919"/>
                  </a:cubicBezTo>
                  <a:cubicBezTo>
                    <a:pt x="2462" y="3071"/>
                    <a:pt x="2675" y="3071"/>
                    <a:pt x="2918" y="2919"/>
                  </a:cubicBezTo>
                  <a:cubicBezTo>
                    <a:pt x="3617" y="2524"/>
                    <a:pt x="4286" y="2128"/>
                    <a:pt x="4985" y="1733"/>
                  </a:cubicBezTo>
                  <a:cubicBezTo>
                    <a:pt x="5259" y="1551"/>
                    <a:pt x="5259" y="1460"/>
                    <a:pt x="4985" y="1277"/>
                  </a:cubicBezTo>
                  <a:cubicBezTo>
                    <a:pt x="4347" y="913"/>
                    <a:pt x="3708" y="548"/>
                    <a:pt x="3070" y="153"/>
                  </a:cubicBezTo>
                  <a:cubicBezTo>
                    <a:pt x="2797" y="1"/>
                    <a:pt x="2614" y="1"/>
                    <a:pt x="2341" y="153"/>
                  </a:cubicBezTo>
                  <a:cubicBezTo>
                    <a:pt x="1976" y="366"/>
                    <a:pt x="1642" y="578"/>
                    <a:pt x="1277" y="76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7"/>
            <p:cNvSpPr/>
            <p:nvPr/>
          </p:nvSpPr>
          <p:spPr>
            <a:xfrm>
              <a:off x="2439477" y="3325928"/>
              <a:ext cx="326633" cy="188854"/>
            </a:xfrm>
            <a:custGeom>
              <a:avLst/>
              <a:gdLst/>
              <a:ahLst/>
              <a:cxnLst/>
              <a:rect l="l" t="t" r="r" b="b"/>
              <a:pathLst>
                <a:path w="9727" h="5624" extrusionOk="0">
                  <a:moveTo>
                    <a:pt x="304" y="3891"/>
                  </a:moveTo>
                  <a:cubicBezTo>
                    <a:pt x="0" y="4074"/>
                    <a:pt x="0" y="4165"/>
                    <a:pt x="274" y="4347"/>
                  </a:cubicBezTo>
                  <a:cubicBezTo>
                    <a:pt x="912" y="4712"/>
                    <a:pt x="1551" y="5077"/>
                    <a:pt x="2158" y="5441"/>
                  </a:cubicBezTo>
                  <a:cubicBezTo>
                    <a:pt x="2493" y="5624"/>
                    <a:pt x="2675" y="5624"/>
                    <a:pt x="3010" y="5411"/>
                  </a:cubicBezTo>
                  <a:cubicBezTo>
                    <a:pt x="4073" y="4803"/>
                    <a:pt x="5137" y="4195"/>
                    <a:pt x="6201" y="3587"/>
                  </a:cubicBezTo>
                  <a:cubicBezTo>
                    <a:pt x="7265" y="2979"/>
                    <a:pt x="8329" y="2341"/>
                    <a:pt x="9423" y="1733"/>
                  </a:cubicBezTo>
                  <a:cubicBezTo>
                    <a:pt x="9727" y="1551"/>
                    <a:pt x="9727" y="1429"/>
                    <a:pt x="9423" y="1247"/>
                  </a:cubicBezTo>
                  <a:cubicBezTo>
                    <a:pt x="8785" y="882"/>
                    <a:pt x="8177" y="517"/>
                    <a:pt x="7538" y="153"/>
                  </a:cubicBezTo>
                  <a:cubicBezTo>
                    <a:pt x="7265" y="1"/>
                    <a:pt x="7052" y="1"/>
                    <a:pt x="6779" y="153"/>
                  </a:cubicBezTo>
                  <a:cubicBezTo>
                    <a:pt x="4620" y="1399"/>
                    <a:pt x="2462" y="2645"/>
                    <a:pt x="304" y="389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7"/>
            <p:cNvSpPr/>
            <p:nvPr/>
          </p:nvSpPr>
          <p:spPr>
            <a:xfrm>
              <a:off x="2310861" y="3203457"/>
              <a:ext cx="243992" cy="139861"/>
            </a:xfrm>
            <a:custGeom>
              <a:avLst/>
              <a:gdLst/>
              <a:ahLst/>
              <a:cxnLst/>
              <a:rect l="l" t="t" r="r" b="b"/>
              <a:pathLst>
                <a:path w="7266" h="4165" extrusionOk="0">
                  <a:moveTo>
                    <a:pt x="1885" y="1520"/>
                  </a:moveTo>
                  <a:cubicBezTo>
                    <a:pt x="1338" y="1854"/>
                    <a:pt x="760" y="2158"/>
                    <a:pt x="213" y="2493"/>
                  </a:cubicBezTo>
                  <a:cubicBezTo>
                    <a:pt x="0" y="2614"/>
                    <a:pt x="0" y="2766"/>
                    <a:pt x="183" y="2857"/>
                  </a:cubicBezTo>
                  <a:cubicBezTo>
                    <a:pt x="852" y="3253"/>
                    <a:pt x="1551" y="3678"/>
                    <a:pt x="2250" y="4073"/>
                  </a:cubicBezTo>
                  <a:cubicBezTo>
                    <a:pt x="2432" y="4164"/>
                    <a:pt x="2675" y="4164"/>
                    <a:pt x="2918" y="4012"/>
                  </a:cubicBezTo>
                  <a:cubicBezTo>
                    <a:pt x="3587" y="3648"/>
                    <a:pt x="4256" y="3253"/>
                    <a:pt x="4955" y="2857"/>
                  </a:cubicBezTo>
                  <a:cubicBezTo>
                    <a:pt x="5593" y="2493"/>
                    <a:pt x="6232" y="2097"/>
                    <a:pt x="6870" y="1733"/>
                  </a:cubicBezTo>
                  <a:cubicBezTo>
                    <a:pt x="7265" y="1520"/>
                    <a:pt x="7265" y="1429"/>
                    <a:pt x="6900" y="1216"/>
                  </a:cubicBezTo>
                  <a:cubicBezTo>
                    <a:pt x="6505" y="1003"/>
                    <a:pt x="6080" y="760"/>
                    <a:pt x="5684" y="547"/>
                  </a:cubicBezTo>
                  <a:cubicBezTo>
                    <a:pt x="5441" y="395"/>
                    <a:pt x="5229" y="274"/>
                    <a:pt x="4985" y="122"/>
                  </a:cubicBezTo>
                  <a:cubicBezTo>
                    <a:pt x="4742" y="0"/>
                    <a:pt x="4560" y="0"/>
                    <a:pt x="4286" y="152"/>
                  </a:cubicBezTo>
                  <a:cubicBezTo>
                    <a:pt x="3496" y="608"/>
                    <a:pt x="2706" y="1064"/>
                    <a:pt x="1885" y="15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7"/>
            <p:cNvSpPr/>
            <p:nvPr/>
          </p:nvSpPr>
          <p:spPr>
            <a:xfrm>
              <a:off x="1970953" y="3436175"/>
              <a:ext cx="177638" cy="103124"/>
            </a:xfrm>
            <a:custGeom>
              <a:avLst/>
              <a:gdLst/>
              <a:ahLst/>
              <a:cxnLst/>
              <a:rect l="l" t="t" r="r" b="b"/>
              <a:pathLst>
                <a:path w="5290" h="3071" extrusionOk="0">
                  <a:moveTo>
                    <a:pt x="1308" y="760"/>
                  </a:moveTo>
                  <a:cubicBezTo>
                    <a:pt x="943" y="973"/>
                    <a:pt x="578" y="1186"/>
                    <a:pt x="213" y="1399"/>
                  </a:cubicBezTo>
                  <a:cubicBezTo>
                    <a:pt x="1" y="1520"/>
                    <a:pt x="1" y="1642"/>
                    <a:pt x="213" y="1763"/>
                  </a:cubicBezTo>
                  <a:cubicBezTo>
                    <a:pt x="548" y="1976"/>
                    <a:pt x="882" y="2158"/>
                    <a:pt x="1217" y="2371"/>
                  </a:cubicBezTo>
                  <a:cubicBezTo>
                    <a:pt x="1551" y="2554"/>
                    <a:pt x="1885" y="2736"/>
                    <a:pt x="2220" y="2949"/>
                  </a:cubicBezTo>
                  <a:cubicBezTo>
                    <a:pt x="2463" y="3070"/>
                    <a:pt x="2676" y="3070"/>
                    <a:pt x="2919" y="2918"/>
                  </a:cubicBezTo>
                  <a:cubicBezTo>
                    <a:pt x="3283" y="2736"/>
                    <a:pt x="3618" y="2523"/>
                    <a:pt x="3983" y="2310"/>
                  </a:cubicBezTo>
                  <a:cubicBezTo>
                    <a:pt x="4347" y="2098"/>
                    <a:pt x="4712" y="1885"/>
                    <a:pt x="5046" y="1703"/>
                  </a:cubicBezTo>
                  <a:cubicBezTo>
                    <a:pt x="5290" y="1551"/>
                    <a:pt x="5290" y="1429"/>
                    <a:pt x="5077" y="1307"/>
                  </a:cubicBezTo>
                  <a:cubicBezTo>
                    <a:pt x="4408" y="912"/>
                    <a:pt x="3739" y="517"/>
                    <a:pt x="3040" y="122"/>
                  </a:cubicBezTo>
                  <a:cubicBezTo>
                    <a:pt x="2858" y="0"/>
                    <a:pt x="2615" y="0"/>
                    <a:pt x="2402" y="122"/>
                  </a:cubicBezTo>
                  <a:cubicBezTo>
                    <a:pt x="2037" y="335"/>
                    <a:pt x="1672" y="547"/>
                    <a:pt x="1308" y="7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7"/>
            <p:cNvSpPr/>
            <p:nvPr/>
          </p:nvSpPr>
          <p:spPr>
            <a:xfrm>
              <a:off x="1842337" y="3304503"/>
              <a:ext cx="147013" cy="84756"/>
            </a:xfrm>
            <a:custGeom>
              <a:avLst/>
              <a:gdLst/>
              <a:ahLst/>
              <a:cxnLst/>
              <a:rect l="l" t="t" r="r" b="b"/>
              <a:pathLst>
                <a:path w="4378" h="2524" extrusionOk="0">
                  <a:moveTo>
                    <a:pt x="1399" y="821"/>
                  </a:moveTo>
                  <a:cubicBezTo>
                    <a:pt x="1004" y="1034"/>
                    <a:pt x="609" y="1277"/>
                    <a:pt x="244" y="1490"/>
                  </a:cubicBezTo>
                  <a:cubicBezTo>
                    <a:pt x="1" y="1611"/>
                    <a:pt x="1" y="1733"/>
                    <a:pt x="214" y="1854"/>
                  </a:cubicBezTo>
                  <a:cubicBezTo>
                    <a:pt x="518" y="2037"/>
                    <a:pt x="852" y="2219"/>
                    <a:pt x="1186" y="2432"/>
                  </a:cubicBezTo>
                  <a:cubicBezTo>
                    <a:pt x="1369" y="2523"/>
                    <a:pt x="1581" y="2523"/>
                    <a:pt x="1794" y="2402"/>
                  </a:cubicBezTo>
                  <a:cubicBezTo>
                    <a:pt x="1916" y="2341"/>
                    <a:pt x="2037" y="2250"/>
                    <a:pt x="2189" y="2189"/>
                  </a:cubicBezTo>
                  <a:lnTo>
                    <a:pt x="2949" y="1733"/>
                  </a:lnTo>
                  <a:lnTo>
                    <a:pt x="3740" y="1277"/>
                  </a:lnTo>
                  <a:cubicBezTo>
                    <a:pt x="3861" y="1186"/>
                    <a:pt x="3983" y="1125"/>
                    <a:pt x="4135" y="1064"/>
                  </a:cubicBezTo>
                  <a:cubicBezTo>
                    <a:pt x="4347" y="912"/>
                    <a:pt x="4378" y="791"/>
                    <a:pt x="4135" y="669"/>
                  </a:cubicBezTo>
                  <a:cubicBezTo>
                    <a:pt x="3831" y="487"/>
                    <a:pt x="3527" y="304"/>
                    <a:pt x="3223" y="122"/>
                  </a:cubicBezTo>
                  <a:cubicBezTo>
                    <a:pt x="2980" y="0"/>
                    <a:pt x="2797" y="0"/>
                    <a:pt x="2554" y="152"/>
                  </a:cubicBezTo>
                  <a:cubicBezTo>
                    <a:pt x="2159" y="365"/>
                    <a:pt x="1794" y="608"/>
                    <a:pt x="1399" y="8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7"/>
            <p:cNvSpPr/>
            <p:nvPr/>
          </p:nvSpPr>
          <p:spPr>
            <a:xfrm>
              <a:off x="1723930" y="3372875"/>
              <a:ext cx="147013" cy="84756"/>
            </a:xfrm>
            <a:custGeom>
              <a:avLst/>
              <a:gdLst/>
              <a:ahLst/>
              <a:cxnLst/>
              <a:rect l="l" t="t" r="r" b="b"/>
              <a:pathLst>
                <a:path w="4378" h="2524" extrusionOk="0">
                  <a:moveTo>
                    <a:pt x="1430" y="791"/>
                  </a:moveTo>
                  <a:cubicBezTo>
                    <a:pt x="1034" y="1034"/>
                    <a:pt x="639" y="1247"/>
                    <a:pt x="244" y="1490"/>
                  </a:cubicBezTo>
                  <a:cubicBezTo>
                    <a:pt x="31" y="1612"/>
                    <a:pt x="1" y="1733"/>
                    <a:pt x="214" y="1855"/>
                  </a:cubicBezTo>
                  <a:cubicBezTo>
                    <a:pt x="518" y="2037"/>
                    <a:pt x="852" y="2220"/>
                    <a:pt x="1156" y="2402"/>
                  </a:cubicBezTo>
                  <a:cubicBezTo>
                    <a:pt x="1369" y="2524"/>
                    <a:pt x="1582" y="2524"/>
                    <a:pt x="1825" y="2372"/>
                  </a:cubicBezTo>
                  <a:cubicBezTo>
                    <a:pt x="1946" y="2311"/>
                    <a:pt x="2068" y="2220"/>
                    <a:pt x="2220" y="2159"/>
                  </a:cubicBezTo>
                  <a:cubicBezTo>
                    <a:pt x="2463" y="2007"/>
                    <a:pt x="2706" y="1855"/>
                    <a:pt x="2980" y="1703"/>
                  </a:cubicBezTo>
                  <a:lnTo>
                    <a:pt x="3770" y="1277"/>
                  </a:lnTo>
                  <a:cubicBezTo>
                    <a:pt x="3892" y="1186"/>
                    <a:pt x="4013" y="1125"/>
                    <a:pt x="4135" y="1034"/>
                  </a:cubicBezTo>
                  <a:cubicBezTo>
                    <a:pt x="4378" y="913"/>
                    <a:pt x="4378" y="791"/>
                    <a:pt x="4165" y="670"/>
                  </a:cubicBezTo>
                  <a:cubicBezTo>
                    <a:pt x="3861" y="487"/>
                    <a:pt x="3527" y="305"/>
                    <a:pt x="3223" y="122"/>
                  </a:cubicBezTo>
                  <a:cubicBezTo>
                    <a:pt x="3010" y="1"/>
                    <a:pt x="2797" y="1"/>
                    <a:pt x="2585" y="122"/>
                  </a:cubicBezTo>
                  <a:cubicBezTo>
                    <a:pt x="2189" y="366"/>
                    <a:pt x="1794" y="578"/>
                    <a:pt x="1430" y="79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7"/>
            <p:cNvSpPr/>
            <p:nvPr/>
          </p:nvSpPr>
          <p:spPr>
            <a:xfrm>
              <a:off x="1816815" y="3402493"/>
              <a:ext cx="178679" cy="103124"/>
            </a:xfrm>
            <a:custGeom>
              <a:avLst/>
              <a:gdLst/>
              <a:ahLst/>
              <a:cxnLst/>
              <a:rect l="l" t="t" r="r" b="b"/>
              <a:pathLst>
                <a:path w="5321" h="3071" extrusionOk="0">
                  <a:moveTo>
                    <a:pt x="2372" y="152"/>
                  </a:moveTo>
                  <a:cubicBezTo>
                    <a:pt x="2645" y="0"/>
                    <a:pt x="2858" y="0"/>
                    <a:pt x="3101" y="122"/>
                  </a:cubicBezTo>
                  <a:cubicBezTo>
                    <a:pt x="3436" y="335"/>
                    <a:pt x="3770" y="517"/>
                    <a:pt x="4074" y="699"/>
                  </a:cubicBezTo>
                  <a:cubicBezTo>
                    <a:pt x="4408" y="882"/>
                    <a:pt x="4743" y="1095"/>
                    <a:pt x="5047" y="1277"/>
                  </a:cubicBezTo>
                  <a:cubicBezTo>
                    <a:pt x="5320" y="1429"/>
                    <a:pt x="5320" y="1550"/>
                    <a:pt x="5047" y="1702"/>
                  </a:cubicBezTo>
                  <a:cubicBezTo>
                    <a:pt x="4348" y="2098"/>
                    <a:pt x="3648" y="2493"/>
                    <a:pt x="2949" y="2888"/>
                  </a:cubicBezTo>
                  <a:cubicBezTo>
                    <a:pt x="2676" y="3070"/>
                    <a:pt x="2493" y="3070"/>
                    <a:pt x="2220" y="2918"/>
                  </a:cubicBezTo>
                  <a:cubicBezTo>
                    <a:pt x="1551" y="2523"/>
                    <a:pt x="913" y="2158"/>
                    <a:pt x="275" y="1763"/>
                  </a:cubicBezTo>
                  <a:cubicBezTo>
                    <a:pt x="1" y="1642"/>
                    <a:pt x="1" y="1520"/>
                    <a:pt x="275" y="1338"/>
                  </a:cubicBezTo>
                  <a:cubicBezTo>
                    <a:pt x="974" y="943"/>
                    <a:pt x="1673" y="547"/>
                    <a:pt x="2372" y="152"/>
                  </a:cubicBezTo>
                  <a:close/>
                  <a:moveTo>
                    <a:pt x="3466" y="2098"/>
                  </a:moveTo>
                  <a:lnTo>
                    <a:pt x="3466" y="2098"/>
                  </a:lnTo>
                  <a:lnTo>
                    <a:pt x="3436" y="2098"/>
                  </a:lnTo>
                  <a:lnTo>
                    <a:pt x="3466" y="209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7"/>
            <p:cNvSpPr/>
            <p:nvPr/>
          </p:nvSpPr>
          <p:spPr>
            <a:xfrm>
              <a:off x="1606564" y="3440239"/>
              <a:ext cx="147013" cy="84756"/>
            </a:xfrm>
            <a:custGeom>
              <a:avLst/>
              <a:gdLst/>
              <a:ahLst/>
              <a:cxnLst/>
              <a:rect l="l" t="t" r="r" b="b"/>
              <a:pathLst>
                <a:path w="4378" h="2524" extrusionOk="0">
                  <a:moveTo>
                    <a:pt x="274" y="1490"/>
                  </a:moveTo>
                  <a:cubicBezTo>
                    <a:pt x="0" y="1612"/>
                    <a:pt x="0" y="1734"/>
                    <a:pt x="244" y="1885"/>
                  </a:cubicBezTo>
                  <a:cubicBezTo>
                    <a:pt x="548" y="2068"/>
                    <a:pt x="821" y="2220"/>
                    <a:pt x="1125" y="2402"/>
                  </a:cubicBezTo>
                  <a:cubicBezTo>
                    <a:pt x="1368" y="2524"/>
                    <a:pt x="1581" y="2524"/>
                    <a:pt x="1824" y="2372"/>
                  </a:cubicBezTo>
                  <a:cubicBezTo>
                    <a:pt x="2584" y="1946"/>
                    <a:pt x="3344" y="1521"/>
                    <a:pt x="4073" y="1065"/>
                  </a:cubicBezTo>
                  <a:cubicBezTo>
                    <a:pt x="4377" y="913"/>
                    <a:pt x="4377" y="822"/>
                    <a:pt x="4104" y="639"/>
                  </a:cubicBezTo>
                  <a:cubicBezTo>
                    <a:pt x="3830" y="487"/>
                    <a:pt x="3526" y="305"/>
                    <a:pt x="3222" y="153"/>
                  </a:cubicBezTo>
                  <a:cubicBezTo>
                    <a:pt x="3010" y="1"/>
                    <a:pt x="2797" y="1"/>
                    <a:pt x="2554" y="153"/>
                  </a:cubicBezTo>
                  <a:cubicBezTo>
                    <a:pt x="2189" y="366"/>
                    <a:pt x="1794" y="578"/>
                    <a:pt x="1429" y="822"/>
                  </a:cubicBezTo>
                  <a:cubicBezTo>
                    <a:pt x="1034" y="1034"/>
                    <a:pt x="639" y="1247"/>
                    <a:pt x="274" y="14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7"/>
            <p:cNvSpPr/>
            <p:nvPr/>
          </p:nvSpPr>
          <p:spPr>
            <a:xfrm>
              <a:off x="1704553" y="3467809"/>
              <a:ext cx="177638" cy="103124"/>
            </a:xfrm>
            <a:custGeom>
              <a:avLst/>
              <a:gdLst/>
              <a:ahLst/>
              <a:cxnLst/>
              <a:rect l="l" t="t" r="r" b="b"/>
              <a:pathLst>
                <a:path w="5290" h="3071" extrusionOk="0">
                  <a:moveTo>
                    <a:pt x="1307" y="761"/>
                  </a:moveTo>
                  <a:cubicBezTo>
                    <a:pt x="943" y="973"/>
                    <a:pt x="608" y="1156"/>
                    <a:pt x="244" y="1368"/>
                  </a:cubicBezTo>
                  <a:cubicBezTo>
                    <a:pt x="0" y="1520"/>
                    <a:pt x="0" y="1642"/>
                    <a:pt x="213" y="1764"/>
                  </a:cubicBezTo>
                  <a:cubicBezTo>
                    <a:pt x="548" y="1976"/>
                    <a:pt x="882" y="2159"/>
                    <a:pt x="1216" y="2341"/>
                  </a:cubicBezTo>
                  <a:cubicBezTo>
                    <a:pt x="1551" y="2554"/>
                    <a:pt x="1885" y="2736"/>
                    <a:pt x="2219" y="2919"/>
                  </a:cubicBezTo>
                  <a:cubicBezTo>
                    <a:pt x="2462" y="3071"/>
                    <a:pt x="2645" y="3071"/>
                    <a:pt x="2918" y="2919"/>
                  </a:cubicBezTo>
                  <a:cubicBezTo>
                    <a:pt x="3253" y="2706"/>
                    <a:pt x="3618" y="2493"/>
                    <a:pt x="3982" y="2311"/>
                  </a:cubicBezTo>
                  <a:cubicBezTo>
                    <a:pt x="4317" y="2098"/>
                    <a:pt x="4681" y="1885"/>
                    <a:pt x="5016" y="1703"/>
                  </a:cubicBezTo>
                  <a:cubicBezTo>
                    <a:pt x="5289" y="1520"/>
                    <a:pt x="5289" y="1429"/>
                    <a:pt x="5046" y="1277"/>
                  </a:cubicBezTo>
                  <a:cubicBezTo>
                    <a:pt x="4408" y="882"/>
                    <a:pt x="3739" y="517"/>
                    <a:pt x="3101" y="122"/>
                  </a:cubicBezTo>
                  <a:cubicBezTo>
                    <a:pt x="2827" y="1"/>
                    <a:pt x="2645" y="1"/>
                    <a:pt x="2371" y="153"/>
                  </a:cubicBezTo>
                  <a:cubicBezTo>
                    <a:pt x="2007" y="335"/>
                    <a:pt x="1642" y="548"/>
                    <a:pt x="1307" y="76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7"/>
            <p:cNvSpPr/>
            <p:nvPr/>
          </p:nvSpPr>
          <p:spPr>
            <a:xfrm>
              <a:off x="1930118" y="3337178"/>
              <a:ext cx="178679" cy="103091"/>
            </a:xfrm>
            <a:custGeom>
              <a:avLst/>
              <a:gdLst/>
              <a:ahLst/>
              <a:cxnLst/>
              <a:rect l="l" t="t" r="r" b="b"/>
              <a:pathLst>
                <a:path w="5321" h="3070" extrusionOk="0">
                  <a:moveTo>
                    <a:pt x="1338" y="760"/>
                  </a:moveTo>
                  <a:cubicBezTo>
                    <a:pt x="974" y="942"/>
                    <a:pt x="609" y="1155"/>
                    <a:pt x="274" y="1368"/>
                  </a:cubicBezTo>
                  <a:cubicBezTo>
                    <a:pt x="31" y="1520"/>
                    <a:pt x="1" y="1641"/>
                    <a:pt x="244" y="1763"/>
                  </a:cubicBezTo>
                  <a:cubicBezTo>
                    <a:pt x="913" y="2158"/>
                    <a:pt x="1551" y="2523"/>
                    <a:pt x="2220" y="2918"/>
                  </a:cubicBezTo>
                  <a:cubicBezTo>
                    <a:pt x="2463" y="3070"/>
                    <a:pt x="2676" y="3070"/>
                    <a:pt x="2919" y="2918"/>
                  </a:cubicBezTo>
                  <a:lnTo>
                    <a:pt x="3983" y="2310"/>
                  </a:lnTo>
                  <a:cubicBezTo>
                    <a:pt x="4317" y="2097"/>
                    <a:pt x="4682" y="1915"/>
                    <a:pt x="5016" y="1702"/>
                  </a:cubicBezTo>
                  <a:cubicBezTo>
                    <a:pt x="5320" y="1520"/>
                    <a:pt x="5320" y="1429"/>
                    <a:pt x="5047" y="1277"/>
                  </a:cubicBezTo>
                  <a:cubicBezTo>
                    <a:pt x="4712" y="1094"/>
                    <a:pt x="4408" y="881"/>
                    <a:pt x="4074" y="699"/>
                  </a:cubicBezTo>
                  <a:cubicBezTo>
                    <a:pt x="3740" y="517"/>
                    <a:pt x="3405" y="304"/>
                    <a:pt x="3071" y="122"/>
                  </a:cubicBezTo>
                  <a:cubicBezTo>
                    <a:pt x="2828" y="0"/>
                    <a:pt x="2645" y="0"/>
                    <a:pt x="2402" y="122"/>
                  </a:cubicBezTo>
                  <a:cubicBezTo>
                    <a:pt x="2037" y="334"/>
                    <a:pt x="1673" y="547"/>
                    <a:pt x="1338" y="7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7"/>
            <p:cNvSpPr/>
            <p:nvPr/>
          </p:nvSpPr>
          <p:spPr>
            <a:xfrm>
              <a:off x="2043421" y="3271829"/>
              <a:ext cx="178679" cy="103124"/>
            </a:xfrm>
            <a:custGeom>
              <a:avLst/>
              <a:gdLst/>
              <a:ahLst/>
              <a:cxnLst/>
              <a:rect l="l" t="t" r="r" b="b"/>
              <a:pathLst>
                <a:path w="5321" h="3071" extrusionOk="0">
                  <a:moveTo>
                    <a:pt x="2341" y="153"/>
                  </a:moveTo>
                  <a:cubicBezTo>
                    <a:pt x="1673" y="548"/>
                    <a:pt x="973" y="973"/>
                    <a:pt x="274" y="1368"/>
                  </a:cubicBezTo>
                  <a:cubicBezTo>
                    <a:pt x="1" y="1520"/>
                    <a:pt x="1" y="1642"/>
                    <a:pt x="244" y="1794"/>
                  </a:cubicBezTo>
                  <a:cubicBezTo>
                    <a:pt x="578" y="1976"/>
                    <a:pt x="913" y="2159"/>
                    <a:pt x="1217" y="2341"/>
                  </a:cubicBezTo>
                  <a:cubicBezTo>
                    <a:pt x="1551" y="2554"/>
                    <a:pt x="1885" y="2736"/>
                    <a:pt x="2189" y="2919"/>
                  </a:cubicBezTo>
                  <a:cubicBezTo>
                    <a:pt x="2463" y="3071"/>
                    <a:pt x="2645" y="3071"/>
                    <a:pt x="2949" y="2919"/>
                  </a:cubicBezTo>
                  <a:cubicBezTo>
                    <a:pt x="3284" y="2706"/>
                    <a:pt x="3648" y="2524"/>
                    <a:pt x="3983" y="2311"/>
                  </a:cubicBezTo>
                  <a:cubicBezTo>
                    <a:pt x="4317" y="2098"/>
                    <a:pt x="4682" y="1916"/>
                    <a:pt x="5016" y="1703"/>
                  </a:cubicBezTo>
                  <a:cubicBezTo>
                    <a:pt x="5320" y="1551"/>
                    <a:pt x="5320" y="1429"/>
                    <a:pt x="5047" y="1277"/>
                  </a:cubicBezTo>
                  <a:cubicBezTo>
                    <a:pt x="4408" y="913"/>
                    <a:pt x="3739" y="517"/>
                    <a:pt x="3101" y="153"/>
                  </a:cubicBezTo>
                  <a:cubicBezTo>
                    <a:pt x="2828" y="1"/>
                    <a:pt x="2645" y="1"/>
                    <a:pt x="2341" y="1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7"/>
            <p:cNvSpPr/>
            <p:nvPr/>
          </p:nvSpPr>
          <p:spPr>
            <a:xfrm>
              <a:off x="2197558" y="3306552"/>
              <a:ext cx="177638" cy="102083"/>
            </a:xfrm>
            <a:custGeom>
              <a:avLst/>
              <a:gdLst/>
              <a:ahLst/>
              <a:cxnLst/>
              <a:rect l="l" t="t" r="r" b="b"/>
              <a:pathLst>
                <a:path w="5290" h="3040" extrusionOk="0">
                  <a:moveTo>
                    <a:pt x="1460" y="638"/>
                  </a:moveTo>
                  <a:cubicBezTo>
                    <a:pt x="1034" y="882"/>
                    <a:pt x="639" y="1125"/>
                    <a:pt x="213" y="1368"/>
                  </a:cubicBezTo>
                  <a:cubicBezTo>
                    <a:pt x="1" y="1490"/>
                    <a:pt x="1" y="1611"/>
                    <a:pt x="213" y="1763"/>
                  </a:cubicBezTo>
                  <a:cubicBezTo>
                    <a:pt x="548" y="1945"/>
                    <a:pt x="882" y="2158"/>
                    <a:pt x="1216" y="2341"/>
                  </a:cubicBezTo>
                  <a:cubicBezTo>
                    <a:pt x="1551" y="2523"/>
                    <a:pt x="1885" y="2736"/>
                    <a:pt x="2219" y="2918"/>
                  </a:cubicBezTo>
                  <a:cubicBezTo>
                    <a:pt x="2463" y="3040"/>
                    <a:pt x="2645" y="3040"/>
                    <a:pt x="2888" y="2918"/>
                  </a:cubicBezTo>
                  <a:cubicBezTo>
                    <a:pt x="3618" y="2493"/>
                    <a:pt x="4347" y="2097"/>
                    <a:pt x="5046" y="1672"/>
                  </a:cubicBezTo>
                  <a:cubicBezTo>
                    <a:pt x="5289" y="1520"/>
                    <a:pt x="5289" y="1398"/>
                    <a:pt x="5077" y="1277"/>
                  </a:cubicBezTo>
                  <a:cubicBezTo>
                    <a:pt x="4408" y="882"/>
                    <a:pt x="3739" y="486"/>
                    <a:pt x="3071" y="122"/>
                  </a:cubicBezTo>
                  <a:cubicBezTo>
                    <a:pt x="2858" y="0"/>
                    <a:pt x="2615" y="0"/>
                    <a:pt x="2402" y="122"/>
                  </a:cubicBezTo>
                  <a:cubicBezTo>
                    <a:pt x="2067" y="274"/>
                    <a:pt x="1764" y="456"/>
                    <a:pt x="1460" y="6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7"/>
            <p:cNvSpPr/>
            <p:nvPr/>
          </p:nvSpPr>
          <p:spPr>
            <a:xfrm>
              <a:off x="2156723" y="3206513"/>
              <a:ext cx="177638" cy="103124"/>
            </a:xfrm>
            <a:custGeom>
              <a:avLst/>
              <a:gdLst/>
              <a:ahLst/>
              <a:cxnLst/>
              <a:rect l="l" t="t" r="r" b="b"/>
              <a:pathLst>
                <a:path w="5290" h="3071" extrusionOk="0">
                  <a:moveTo>
                    <a:pt x="1308" y="760"/>
                  </a:moveTo>
                  <a:cubicBezTo>
                    <a:pt x="943" y="973"/>
                    <a:pt x="609" y="1155"/>
                    <a:pt x="244" y="1368"/>
                  </a:cubicBezTo>
                  <a:cubicBezTo>
                    <a:pt x="1" y="1520"/>
                    <a:pt x="1" y="1642"/>
                    <a:pt x="214" y="1763"/>
                  </a:cubicBezTo>
                  <a:cubicBezTo>
                    <a:pt x="882" y="2158"/>
                    <a:pt x="1551" y="2554"/>
                    <a:pt x="2189" y="2918"/>
                  </a:cubicBezTo>
                  <a:cubicBezTo>
                    <a:pt x="2463" y="3070"/>
                    <a:pt x="2645" y="3070"/>
                    <a:pt x="2949" y="2918"/>
                  </a:cubicBezTo>
                  <a:cubicBezTo>
                    <a:pt x="3648" y="2493"/>
                    <a:pt x="4347" y="2098"/>
                    <a:pt x="5016" y="1703"/>
                  </a:cubicBezTo>
                  <a:cubicBezTo>
                    <a:pt x="5290" y="1551"/>
                    <a:pt x="5290" y="1429"/>
                    <a:pt x="5046" y="1277"/>
                  </a:cubicBezTo>
                  <a:cubicBezTo>
                    <a:pt x="4378" y="882"/>
                    <a:pt x="3739" y="517"/>
                    <a:pt x="3101" y="152"/>
                  </a:cubicBezTo>
                  <a:cubicBezTo>
                    <a:pt x="2828" y="0"/>
                    <a:pt x="2615" y="0"/>
                    <a:pt x="2341" y="152"/>
                  </a:cubicBezTo>
                  <a:cubicBezTo>
                    <a:pt x="2007" y="365"/>
                    <a:pt x="1642" y="547"/>
                    <a:pt x="1308" y="7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7"/>
            <p:cNvSpPr/>
            <p:nvPr/>
          </p:nvSpPr>
          <p:spPr>
            <a:xfrm>
              <a:off x="2269019" y="3141198"/>
              <a:ext cx="178646" cy="103091"/>
            </a:xfrm>
            <a:custGeom>
              <a:avLst/>
              <a:gdLst/>
              <a:ahLst/>
              <a:cxnLst/>
              <a:rect l="l" t="t" r="r" b="b"/>
              <a:pathLst>
                <a:path w="5320" h="3070" extrusionOk="0">
                  <a:moveTo>
                    <a:pt x="304" y="1368"/>
                  </a:moveTo>
                  <a:cubicBezTo>
                    <a:pt x="31" y="1520"/>
                    <a:pt x="0" y="1641"/>
                    <a:pt x="274" y="1793"/>
                  </a:cubicBezTo>
                  <a:cubicBezTo>
                    <a:pt x="760" y="2067"/>
                    <a:pt x="1277" y="2341"/>
                    <a:pt x="1763" y="2614"/>
                  </a:cubicBezTo>
                  <a:cubicBezTo>
                    <a:pt x="1915" y="2705"/>
                    <a:pt x="2067" y="2827"/>
                    <a:pt x="2219" y="2918"/>
                  </a:cubicBezTo>
                  <a:cubicBezTo>
                    <a:pt x="2493" y="3070"/>
                    <a:pt x="2675" y="3070"/>
                    <a:pt x="2949" y="2918"/>
                  </a:cubicBezTo>
                  <a:cubicBezTo>
                    <a:pt x="3344" y="2705"/>
                    <a:pt x="3709" y="2462"/>
                    <a:pt x="4104" y="2249"/>
                  </a:cubicBezTo>
                  <a:cubicBezTo>
                    <a:pt x="4225" y="2158"/>
                    <a:pt x="4377" y="2067"/>
                    <a:pt x="4529" y="2006"/>
                  </a:cubicBezTo>
                  <a:cubicBezTo>
                    <a:pt x="4620" y="1945"/>
                    <a:pt x="4742" y="1885"/>
                    <a:pt x="4833" y="1824"/>
                  </a:cubicBezTo>
                  <a:cubicBezTo>
                    <a:pt x="4924" y="1763"/>
                    <a:pt x="4985" y="1733"/>
                    <a:pt x="5076" y="1672"/>
                  </a:cubicBezTo>
                  <a:cubicBezTo>
                    <a:pt x="5320" y="1520"/>
                    <a:pt x="5320" y="1429"/>
                    <a:pt x="5076" y="1277"/>
                  </a:cubicBezTo>
                  <a:cubicBezTo>
                    <a:pt x="4468" y="912"/>
                    <a:pt x="3830" y="547"/>
                    <a:pt x="3222" y="213"/>
                  </a:cubicBezTo>
                  <a:cubicBezTo>
                    <a:pt x="3192" y="182"/>
                    <a:pt x="3161" y="182"/>
                    <a:pt x="3131" y="152"/>
                  </a:cubicBezTo>
                  <a:cubicBezTo>
                    <a:pt x="2857" y="0"/>
                    <a:pt x="2645" y="0"/>
                    <a:pt x="2371" y="152"/>
                  </a:cubicBezTo>
                  <a:cubicBezTo>
                    <a:pt x="2037" y="365"/>
                    <a:pt x="1672" y="578"/>
                    <a:pt x="1338" y="760"/>
                  </a:cubicBezTo>
                  <a:cubicBezTo>
                    <a:pt x="973" y="973"/>
                    <a:pt x="639" y="1155"/>
                    <a:pt x="304" y="13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7"/>
            <p:cNvSpPr/>
            <p:nvPr/>
          </p:nvSpPr>
          <p:spPr>
            <a:xfrm>
              <a:off x="1857650" y="3501491"/>
              <a:ext cx="178679" cy="103124"/>
            </a:xfrm>
            <a:custGeom>
              <a:avLst/>
              <a:gdLst/>
              <a:ahLst/>
              <a:cxnLst/>
              <a:rect l="l" t="t" r="r" b="b"/>
              <a:pathLst>
                <a:path w="5321" h="3071" extrusionOk="0">
                  <a:moveTo>
                    <a:pt x="882" y="1004"/>
                  </a:moveTo>
                  <a:lnTo>
                    <a:pt x="274" y="1368"/>
                  </a:lnTo>
                  <a:cubicBezTo>
                    <a:pt x="1" y="1520"/>
                    <a:pt x="1" y="1642"/>
                    <a:pt x="244" y="1794"/>
                  </a:cubicBezTo>
                  <a:cubicBezTo>
                    <a:pt x="578" y="1976"/>
                    <a:pt x="913" y="2159"/>
                    <a:pt x="1247" y="2372"/>
                  </a:cubicBezTo>
                  <a:cubicBezTo>
                    <a:pt x="1581" y="2554"/>
                    <a:pt x="1916" y="2736"/>
                    <a:pt x="2250" y="2949"/>
                  </a:cubicBezTo>
                  <a:cubicBezTo>
                    <a:pt x="2463" y="3071"/>
                    <a:pt x="2676" y="3071"/>
                    <a:pt x="2919" y="2949"/>
                  </a:cubicBezTo>
                  <a:cubicBezTo>
                    <a:pt x="3344" y="2706"/>
                    <a:pt x="3770" y="2463"/>
                    <a:pt x="4195" y="2220"/>
                  </a:cubicBezTo>
                  <a:lnTo>
                    <a:pt x="5077" y="1703"/>
                  </a:lnTo>
                  <a:cubicBezTo>
                    <a:pt x="5320" y="1551"/>
                    <a:pt x="5320" y="1429"/>
                    <a:pt x="5077" y="1308"/>
                  </a:cubicBezTo>
                  <a:cubicBezTo>
                    <a:pt x="4408" y="913"/>
                    <a:pt x="3739" y="517"/>
                    <a:pt x="3071" y="122"/>
                  </a:cubicBezTo>
                  <a:cubicBezTo>
                    <a:pt x="2858" y="1"/>
                    <a:pt x="2645" y="1"/>
                    <a:pt x="2402" y="122"/>
                  </a:cubicBezTo>
                  <a:cubicBezTo>
                    <a:pt x="1885" y="426"/>
                    <a:pt x="1399" y="730"/>
                    <a:pt x="882" y="10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7"/>
            <p:cNvSpPr/>
            <p:nvPr/>
          </p:nvSpPr>
          <p:spPr>
            <a:xfrm>
              <a:off x="2084255" y="3370860"/>
              <a:ext cx="177638" cy="103091"/>
            </a:xfrm>
            <a:custGeom>
              <a:avLst/>
              <a:gdLst/>
              <a:ahLst/>
              <a:cxnLst/>
              <a:rect l="l" t="t" r="r" b="b"/>
              <a:pathLst>
                <a:path w="5290" h="3070" extrusionOk="0">
                  <a:moveTo>
                    <a:pt x="1764" y="517"/>
                  </a:moveTo>
                  <a:lnTo>
                    <a:pt x="244" y="1398"/>
                  </a:lnTo>
                  <a:cubicBezTo>
                    <a:pt x="1" y="1520"/>
                    <a:pt x="1" y="1641"/>
                    <a:pt x="213" y="1763"/>
                  </a:cubicBezTo>
                  <a:cubicBezTo>
                    <a:pt x="882" y="2158"/>
                    <a:pt x="1551" y="2553"/>
                    <a:pt x="2220" y="2948"/>
                  </a:cubicBezTo>
                  <a:cubicBezTo>
                    <a:pt x="2463" y="3070"/>
                    <a:pt x="2645" y="3070"/>
                    <a:pt x="2919" y="2918"/>
                  </a:cubicBezTo>
                  <a:cubicBezTo>
                    <a:pt x="3375" y="2644"/>
                    <a:pt x="3861" y="2371"/>
                    <a:pt x="4317" y="2128"/>
                  </a:cubicBezTo>
                  <a:cubicBezTo>
                    <a:pt x="4560" y="1976"/>
                    <a:pt x="4803" y="1854"/>
                    <a:pt x="5016" y="1702"/>
                  </a:cubicBezTo>
                  <a:cubicBezTo>
                    <a:pt x="5290" y="1550"/>
                    <a:pt x="5290" y="1429"/>
                    <a:pt x="5046" y="1277"/>
                  </a:cubicBezTo>
                  <a:cubicBezTo>
                    <a:pt x="4712" y="1094"/>
                    <a:pt x="4378" y="912"/>
                    <a:pt x="4043" y="699"/>
                  </a:cubicBezTo>
                  <a:cubicBezTo>
                    <a:pt x="3709" y="517"/>
                    <a:pt x="3405" y="334"/>
                    <a:pt x="3071" y="122"/>
                  </a:cubicBezTo>
                  <a:cubicBezTo>
                    <a:pt x="2827" y="0"/>
                    <a:pt x="2615" y="0"/>
                    <a:pt x="2372" y="152"/>
                  </a:cubicBezTo>
                  <a:cubicBezTo>
                    <a:pt x="2159" y="274"/>
                    <a:pt x="1976" y="395"/>
                    <a:pt x="1764" y="5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7"/>
            <p:cNvSpPr/>
            <p:nvPr/>
          </p:nvSpPr>
          <p:spPr>
            <a:xfrm>
              <a:off x="1907686" y="3206513"/>
              <a:ext cx="119444" cy="68402"/>
            </a:xfrm>
            <a:custGeom>
              <a:avLst/>
              <a:gdLst/>
              <a:ahLst/>
              <a:cxnLst/>
              <a:rect l="l" t="t" r="r" b="b"/>
              <a:pathLst>
                <a:path w="3557" h="2037" extrusionOk="0">
                  <a:moveTo>
                    <a:pt x="274" y="1307"/>
                  </a:moveTo>
                  <a:cubicBezTo>
                    <a:pt x="0" y="1459"/>
                    <a:pt x="0" y="1733"/>
                    <a:pt x="274" y="1885"/>
                  </a:cubicBezTo>
                  <a:cubicBezTo>
                    <a:pt x="547" y="2037"/>
                    <a:pt x="1003" y="2037"/>
                    <a:pt x="1307" y="1885"/>
                  </a:cubicBezTo>
                  <a:lnTo>
                    <a:pt x="3283" y="760"/>
                  </a:lnTo>
                  <a:cubicBezTo>
                    <a:pt x="3556" y="578"/>
                    <a:pt x="3556" y="304"/>
                    <a:pt x="3283" y="152"/>
                  </a:cubicBezTo>
                  <a:cubicBezTo>
                    <a:pt x="3009" y="0"/>
                    <a:pt x="2523" y="0"/>
                    <a:pt x="2249" y="15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7"/>
            <p:cNvSpPr/>
            <p:nvPr/>
          </p:nvSpPr>
          <p:spPr>
            <a:xfrm>
              <a:off x="1959736" y="3236098"/>
              <a:ext cx="147013" cy="84756"/>
            </a:xfrm>
            <a:custGeom>
              <a:avLst/>
              <a:gdLst/>
              <a:ahLst/>
              <a:cxnLst/>
              <a:rect l="l" t="t" r="r" b="b"/>
              <a:pathLst>
                <a:path w="4378" h="2524" extrusionOk="0">
                  <a:moveTo>
                    <a:pt x="1399" y="822"/>
                  </a:moveTo>
                  <a:cubicBezTo>
                    <a:pt x="1003" y="1065"/>
                    <a:pt x="639" y="1277"/>
                    <a:pt x="244" y="1490"/>
                  </a:cubicBezTo>
                  <a:cubicBezTo>
                    <a:pt x="31" y="1642"/>
                    <a:pt x="0" y="1764"/>
                    <a:pt x="213" y="1885"/>
                  </a:cubicBezTo>
                  <a:cubicBezTo>
                    <a:pt x="517" y="2037"/>
                    <a:pt x="851" y="2250"/>
                    <a:pt x="1155" y="2432"/>
                  </a:cubicBezTo>
                  <a:cubicBezTo>
                    <a:pt x="1368" y="2524"/>
                    <a:pt x="1581" y="2524"/>
                    <a:pt x="1824" y="2402"/>
                  </a:cubicBezTo>
                  <a:cubicBezTo>
                    <a:pt x="1946" y="2311"/>
                    <a:pt x="2067" y="2250"/>
                    <a:pt x="2219" y="2159"/>
                  </a:cubicBezTo>
                  <a:cubicBezTo>
                    <a:pt x="2462" y="2037"/>
                    <a:pt x="2736" y="1885"/>
                    <a:pt x="2979" y="1733"/>
                  </a:cubicBezTo>
                  <a:lnTo>
                    <a:pt x="3739" y="1277"/>
                  </a:lnTo>
                  <a:cubicBezTo>
                    <a:pt x="3891" y="1217"/>
                    <a:pt x="4013" y="1125"/>
                    <a:pt x="4134" y="1065"/>
                  </a:cubicBezTo>
                  <a:cubicBezTo>
                    <a:pt x="4347" y="913"/>
                    <a:pt x="4377" y="822"/>
                    <a:pt x="4165" y="700"/>
                  </a:cubicBezTo>
                  <a:cubicBezTo>
                    <a:pt x="3830" y="487"/>
                    <a:pt x="3526" y="305"/>
                    <a:pt x="3192" y="122"/>
                  </a:cubicBezTo>
                  <a:cubicBezTo>
                    <a:pt x="2979" y="1"/>
                    <a:pt x="2797" y="31"/>
                    <a:pt x="2584" y="153"/>
                  </a:cubicBezTo>
                  <a:cubicBezTo>
                    <a:pt x="2189" y="366"/>
                    <a:pt x="1794" y="609"/>
                    <a:pt x="1399" y="8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7"/>
            <p:cNvSpPr/>
            <p:nvPr/>
          </p:nvSpPr>
          <p:spPr>
            <a:xfrm>
              <a:off x="2077103" y="3168734"/>
              <a:ext cx="147013" cy="84756"/>
            </a:xfrm>
            <a:custGeom>
              <a:avLst/>
              <a:gdLst/>
              <a:ahLst/>
              <a:cxnLst/>
              <a:rect l="l" t="t" r="r" b="b"/>
              <a:pathLst>
                <a:path w="4378" h="2524" extrusionOk="0">
                  <a:moveTo>
                    <a:pt x="1429" y="821"/>
                  </a:moveTo>
                  <a:cubicBezTo>
                    <a:pt x="1034" y="1034"/>
                    <a:pt x="639" y="1247"/>
                    <a:pt x="274" y="1460"/>
                  </a:cubicBezTo>
                  <a:cubicBezTo>
                    <a:pt x="31" y="1612"/>
                    <a:pt x="1" y="1733"/>
                    <a:pt x="244" y="1855"/>
                  </a:cubicBezTo>
                  <a:cubicBezTo>
                    <a:pt x="548" y="2037"/>
                    <a:pt x="852" y="2220"/>
                    <a:pt x="1156" y="2402"/>
                  </a:cubicBezTo>
                  <a:cubicBezTo>
                    <a:pt x="1399" y="2524"/>
                    <a:pt x="1581" y="2524"/>
                    <a:pt x="1825" y="2372"/>
                  </a:cubicBezTo>
                  <a:cubicBezTo>
                    <a:pt x="1946" y="2311"/>
                    <a:pt x="2098" y="2250"/>
                    <a:pt x="2220" y="2159"/>
                  </a:cubicBezTo>
                  <a:cubicBezTo>
                    <a:pt x="2463" y="2007"/>
                    <a:pt x="2736" y="1855"/>
                    <a:pt x="2980" y="1703"/>
                  </a:cubicBezTo>
                  <a:cubicBezTo>
                    <a:pt x="3253" y="1551"/>
                    <a:pt x="3496" y="1429"/>
                    <a:pt x="3740" y="1277"/>
                  </a:cubicBezTo>
                  <a:cubicBezTo>
                    <a:pt x="3892" y="1186"/>
                    <a:pt x="4013" y="1125"/>
                    <a:pt x="4135" y="1065"/>
                  </a:cubicBezTo>
                  <a:cubicBezTo>
                    <a:pt x="4378" y="913"/>
                    <a:pt x="4378" y="791"/>
                    <a:pt x="4165" y="669"/>
                  </a:cubicBezTo>
                  <a:cubicBezTo>
                    <a:pt x="3861" y="487"/>
                    <a:pt x="3557" y="305"/>
                    <a:pt x="3253" y="122"/>
                  </a:cubicBezTo>
                  <a:cubicBezTo>
                    <a:pt x="3010" y="1"/>
                    <a:pt x="2828" y="1"/>
                    <a:pt x="2585" y="153"/>
                  </a:cubicBezTo>
                  <a:cubicBezTo>
                    <a:pt x="2189" y="365"/>
                    <a:pt x="1794" y="578"/>
                    <a:pt x="1429" y="8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7"/>
            <p:cNvSpPr/>
            <p:nvPr/>
          </p:nvSpPr>
          <p:spPr>
            <a:xfrm>
              <a:off x="901230" y="3848553"/>
              <a:ext cx="147013" cy="84756"/>
            </a:xfrm>
            <a:custGeom>
              <a:avLst/>
              <a:gdLst/>
              <a:ahLst/>
              <a:cxnLst/>
              <a:rect l="l" t="t" r="r" b="b"/>
              <a:pathLst>
                <a:path w="4378" h="2524" extrusionOk="0">
                  <a:moveTo>
                    <a:pt x="1399" y="821"/>
                  </a:moveTo>
                  <a:cubicBezTo>
                    <a:pt x="1004" y="1034"/>
                    <a:pt x="609" y="1277"/>
                    <a:pt x="244" y="1490"/>
                  </a:cubicBezTo>
                  <a:cubicBezTo>
                    <a:pt x="31" y="1611"/>
                    <a:pt x="1" y="1733"/>
                    <a:pt x="183" y="1854"/>
                  </a:cubicBezTo>
                  <a:cubicBezTo>
                    <a:pt x="517" y="2037"/>
                    <a:pt x="852" y="2219"/>
                    <a:pt x="1156" y="2401"/>
                  </a:cubicBezTo>
                  <a:cubicBezTo>
                    <a:pt x="1368" y="2523"/>
                    <a:pt x="1581" y="2523"/>
                    <a:pt x="1794" y="2401"/>
                  </a:cubicBezTo>
                  <a:cubicBezTo>
                    <a:pt x="2189" y="2158"/>
                    <a:pt x="2584" y="1946"/>
                    <a:pt x="2979" y="1702"/>
                  </a:cubicBezTo>
                  <a:cubicBezTo>
                    <a:pt x="3344" y="1490"/>
                    <a:pt x="3739" y="1277"/>
                    <a:pt x="4104" y="1064"/>
                  </a:cubicBezTo>
                  <a:cubicBezTo>
                    <a:pt x="4347" y="912"/>
                    <a:pt x="4378" y="790"/>
                    <a:pt x="4134" y="669"/>
                  </a:cubicBezTo>
                  <a:cubicBezTo>
                    <a:pt x="3830" y="487"/>
                    <a:pt x="3527" y="304"/>
                    <a:pt x="3223" y="122"/>
                  </a:cubicBezTo>
                  <a:cubicBezTo>
                    <a:pt x="2979" y="0"/>
                    <a:pt x="2797" y="0"/>
                    <a:pt x="2554" y="152"/>
                  </a:cubicBezTo>
                  <a:cubicBezTo>
                    <a:pt x="2159" y="365"/>
                    <a:pt x="1764" y="578"/>
                    <a:pt x="1399" y="8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7"/>
            <p:cNvSpPr/>
            <p:nvPr/>
          </p:nvSpPr>
          <p:spPr>
            <a:xfrm>
              <a:off x="665452" y="3984289"/>
              <a:ext cx="146006" cy="84756"/>
            </a:xfrm>
            <a:custGeom>
              <a:avLst/>
              <a:gdLst/>
              <a:ahLst/>
              <a:cxnLst/>
              <a:rect l="l" t="t" r="r" b="b"/>
              <a:pathLst>
                <a:path w="4348" h="2524" extrusionOk="0">
                  <a:moveTo>
                    <a:pt x="609" y="1247"/>
                  </a:moveTo>
                  <a:cubicBezTo>
                    <a:pt x="487" y="1338"/>
                    <a:pt x="365" y="1399"/>
                    <a:pt x="244" y="1490"/>
                  </a:cubicBezTo>
                  <a:cubicBezTo>
                    <a:pt x="1" y="1612"/>
                    <a:pt x="1" y="1733"/>
                    <a:pt x="213" y="1855"/>
                  </a:cubicBezTo>
                  <a:cubicBezTo>
                    <a:pt x="517" y="2037"/>
                    <a:pt x="821" y="2220"/>
                    <a:pt x="1125" y="2402"/>
                  </a:cubicBezTo>
                  <a:cubicBezTo>
                    <a:pt x="1338" y="2524"/>
                    <a:pt x="1551" y="2524"/>
                    <a:pt x="1794" y="2372"/>
                  </a:cubicBezTo>
                  <a:cubicBezTo>
                    <a:pt x="2554" y="1946"/>
                    <a:pt x="3344" y="1490"/>
                    <a:pt x="4104" y="1034"/>
                  </a:cubicBezTo>
                  <a:cubicBezTo>
                    <a:pt x="4347" y="913"/>
                    <a:pt x="4347" y="791"/>
                    <a:pt x="4134" y="670"/>
                  </a:cubicBezTo>
                  <a:cubicBezTo>
                    <a:pt x="3830" y="487"/>
                    <a:pt x="3527" y="305"/>
                    <a:pt x="3223" y="122"/>
                  </a:cubicBezTo>
                  <a:cubicBezTo>
                    <a:pt x="2979" y="1"/>
                    <a:pt x="2767" y="1"/>
                    <a:pt x="2523" y="153"/>
                  </a:cubicBezTo>
                  <a:cubicBezTo>
                    <a:pt x="2402" y="214"/>
                    <a:pt x="2280" y="305"/>
                    <a:pt x="2128" y="366"/>
                  </a:cubicBezTo>
                  <a:cubicBezTo>
                    <a:pt x="1885" y="518"/>
                    <a:pt x="1642" y="670"/>
                    <a:pt x="1368" y="821"/>
                  </a:cubicBezTo>
                  <a:cubicBezTo>
                    <a:pt x="1125" y="973"/>
                    <a:pt x="882" y="1125"/>
                    <a:pt x="609" y="12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7"/>
            <p:cNvSpPr/>
            <p:nvPr/>
          </p:nvSpPr>
          <p:spPr>
            <a:xfrm>
              <a:off x="783864" y="3915917"/>
              <a:ext cx="145972" cy="85763"/>
            </a:xfrm>
            <a:custGeom>
              <a:avLst/>
              <a:gdLst/>
              <a:ahLst/>
              <a:cxnLst/>
              <a:rect l="l" t="t" r="r" b="b"/>
              <a:pathLst>
                <a:path w="4347" h="2554" extrusionOk="0">
                  <a:moveTo>
                    <a:pt x="1398" y="821"/>
                  </a:moveTo>
                  <a:cubicBezTo>
                    <a:pt x="1003" y="1064"/>
                    <a:pt x="608" y="1277"/>
                    <a:pt x="213" y="1490"/>
                  </a:cubicBezTo>
                  <a:cubicBezTo>
                    <a:pt x="0" y="1611"/>
                    <a:pt x="0" y="1733"/>
                    <a:pt x="182" y="1854"/>
                  </a:cubicBezTo>
                  <a:cubicBezTo>
                    <a:pt x="517" y="2067"/>
                    <a:pt x="821" y="2250"/>
                    <a:pt x="1155" y="2432"/>
                  </a:cubicBezTo>
                  <a:cubicBezTo>
                    <a:pt x="1368" y="2554"/>
                    <a:pt x="1581" y="2523"/>
                    <a:pt x="1793" y="2402"/>
                  </a:cubicBezTo>
                  <a:cubicBezTo>
                    <a:pt x="1915" y="2341"/>
                    <a:pt x="2067" y="2250"/>
                    <a:pt x="2189" y="2189"/>
                  </a:cubicBezTo>
                  <a:lnTo>
                    <a:pt x="2979" y="1733"/>
                  </a:lnTo>
                  <a:cubicBezTo>
                    <a:pt x="3222" y="1581"/>
                    <a:pt x="3496" y="1429"/>
                    <a:pt x="3739" y="1277"/>
                  </a:cubicBezTo>
                  <a:cubicBezTo>
                    <a:pt x="3860" y="1216"/>
                    <a:pt x="3982" y="1125"/>
                    <a:pt x="4104" y="1064"/>
                  </a:cubicBezTo>
                  <a:cubicBezTo>
                    <a:pt x="4347" y="912"/>
                    <a:pt x="4347" y="791"/>
                    <a:pt x="4134" y="669"/>
                  </a:cubicBezTo>
                  <a:cubicBezTo>
                    <a:pt x="3830" y="487"/>
                    <a:pt x="3526" y="304"/>
                    <a:pt x="3192" y="122"/>
                  </a:cubicBezTo>
                  <a:cubicBezTo>
                    <a:pt x="2979" y="0"/>
                    <a:pt x="2766" y="31"/>
                    <a:pt x="2553" y="152"/>
                  </a:cubicBezTo>
                  <a:cubicBezTo>
                    <a:pt x="2158" y="365"/>
                    <a:pt x="1763" y="608"/>
                    <a:pt x="1398" y="8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7"/>
            <p:cNvSpPr/>
            <p:nvPr/>
          </p:nvSpPr>
          <p:spPr>
            <a:xfrm>
              <a:off x="1254403" y="3644413"/>
              <a:ext cx="147013" cy="84722"/>
            </a:xfrm>
            <a:custGeom>
              <a:avLst/>
              <a:gdLst/>
              <a:ahLst/>
              <a:cxnLst/>
              <a:rect l="l" t="t" r="r" b="b"/>
              <a:pathLst>
                <a:path w="4378" h="2523" extrusionOk="0">
                  <a:moveTo>
                    <a:pt x="244" y="1489"/>
                  </a:moveTo>
                  <a:cubicBezTo>
                    <a:pt x="1" y="1611"/>
                    <a:pt x="1" y="1733"/>
                    <a:pt x="213" y="1854"/>
                  </a:cubicBezTo>
                  <a:cubicBezTo>
                    <a:pt x="517" y="2037"/>
                    <a:pt x="852" y="2219"/>
                    <a:pt x="1156" y="2401"/>
                  </a:cubicBezTo>
                  <a:cubicBezTo>
                    <a:pt x="1368" y="2523"/>
                    <a:pt x="1581" y="2523"/>
                    <a:pt x="1824" y="2401"/>
                  </a:cubicBezTo>
                  <a:cubicBezTo>
                    <a:pt x="2584" y="1945"/>
                    <a:pt x="3344" y="1489"/>
                    <a:pt x="4134" y="1064"/>
                  </a:cubicBezTo>
                  <a:cubicBezTo>
                    <a:pt x="4347" y="912"/>
                    <a:pt x="4378" y="821"/>
                    <a:pt x="4165" y="669"/>
                  </a:cubicBezTo>
                  <a:cubicBezTo>
                    <a:pt x="3861" y="486"/>
                    <a:pt x="3557" y="304"/>
                    <a:pt x="3222" y="122"/>
                  </a:cubicBezTo>
                  <a:cubicBezTo>
                    <a:pt x="2979" y="0"/>
                    <a:pt x="2797" y="0"/>
                    <a:pt x="2554" y="152"/>
                  </a:cubicBezTo>
                  <a:cubicBezTo>
                    <a:pt x="2189" y="365"/>
                    <a:pt x="1794" y="608"/>
                    <a:pt x="1399" y="821"/>
                  </a:cubicBezTo>
                  <a:cubicBezTo>
                    <a:pt x="1004" y="1034"/>
                    <a:pt x="639" y="1246"/>
                    <a:pt x="244" y="14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7"/>
            <p:cNvSpPr/>
            <p:nvPr/>
          </p:nvSpPr>
          <p:spPr>
            <a:xfrm>
              <a:off x="1274815" y="4204783"/>
              <a:ext cx="135798" cy="77603"/>
            </a:xfrm>
            <a:custGeom>
              <a:avLst/>
              <a:gdLst/>
              <a:ahLst/>
              <a:cxnLst/>
              <a:rect l="l" t="t" r="r" b="b"/>
              <a:pathLst>
                <a:path w="4044" h="2311" extrusionOk="0">
                  <a:moveTo>
                    <a:pt x="274" y="1429"/>
                  </a:moveTo>
                  <a:cubicBezTo>
                    <a:pt x="1" y="1581"/>
                    <a:pt x="1" y="1702"/>
                    <a:pt x="244" y="1854"/>
                  </a:cubicBezTo>
                  <a:cubicBezTo>
                    <a:pt x="457" y="1976"/>
                    <a:pt x="700" y="2098"/>
                    <a:pt x="913" y="2250"/>
                  </a:cubicBezTo>
                  <a:cubicBezTo>
                    <a:pt x="1065" y="2310"/>
                    <a:pt x="1156" y="2310"/>
                    <a:pt x="1277" y="2250"/>
                  </a:cubicBezTo>
                  <a:cubicBezTo>
                    <a:pt x="1277" y="2250"/>
                    <a:pt x="1277" y="2250"/>
                    <a:pt x="1308" y="2250"/>
                  </a:cubicBezTo>
                  <a:cubicBezTo>
                    <a:pt x="1521" y="2098"/>
                    <a:pt x="1733" y="1976"/>
                    <a:pt x="1946" y="1854"/>
                  </a:cubicBezTo>
                  <a:cubicBezTo>
                    <a:pt x="2159" y="1733"/>
                    <a:pt x="2372" y="1611"/>
                    <a:pt x="2584" y="1490"/>
                  </a:cubicBezTo>
                  <a:cubicBezTo>
                    <a:pt x="2980" y="1246"/>
                    <a:pt x="3405" y="1003"/>
                    <a:pt x="3831" y="760"/>
                  </a:cubicBezTo>
                  <a:cubicBezTo>
                    <a:pt x="4043" y="639"/>
                    <a:pt x="4043" y="608"/>
                    <a:pt x="3800" y="487"/>
                  </a:cubicBezTo>
                  <a:cubicBezTo>
                    <a:pt x="3588" y="365"/>
                    <a:pt x="3405" y="243"/>
                    <a:pt x="3192" y="122"/>
                  </a:cubicBezTo>
                  <a:cubicBezTo>
                    <a:pt x="2949" y="0"/>
                    <a:pt x="2736" y="0"/>
                    <a:pt x="2493" y="122"/>
                  </a:cubicBezTo>
                  <a:cubicBezTo>
                    <a:pt x="1764" y="547"/>
                    <a:pt x="1004" y="1003"/>
                    <a:pt x="274" y="14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7"/>
            <p:cNvSpPr/>
            <p:nvPr/>
          </p:nvSpPr>
          <p:spPr>
            <a:xfrm>
              <a:off x="2025052" y="3138108"/>
              <a:ext cx="120485" cy="69443"/>
            </a:xfrm>
            <a:custGeom>
              <a:avLst/>
              <a:gdLst/>
              <a:ahLst/>
              <a:cxnLst/>
              <a:rect l="l" t="t" r="r" b="b"/>
              <a:pathLst>
                <a:path w="3588" h="2068" extrusionOk="0">
                  <a:moveTo>
                    <a:pt x="274" y="1308"/>
                  </a:moveTo>
                  <a:cubicBezTo>
                    <a:pt x="1" y="1460"/>
                    <a:pt x="1" y="1733"/>
                    <a:pt x="274" y="1916"/>
                  </a:cubicBezTo>
                  <a:cubicBezTo>
                    <a:pt x="578" y="2068"/>
                    <a:pt x="1034" y="2068"/>
                    <a:pt x="1308" y="1916"/>
                  </a:cubicBezTo>
                  <a:lnTo>
                    <a:pt x="3283" y="761"/>
                  </a:lnTo>
                  <a:cubicBezTo>
                    <a:pt x="3557" y="609"/>
                    <a:pt x="3587" y="335"/>
                    <a:pt x="3283" y="153"/>
                  </a:cubicBezTo>
                  <a:cubicBezTo>
                    <a:pt x="3010" y="1"/>
                    <a:pt x="2554" y="1"/>
                    <a:pt x="2250" y="1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7"/>
            <p:cNvSpPr/>
            <p:nvPr/>
          </p:nvSpPr>
          <p:spPr>
            <a:xfrm>
              <a:off x="2142451" y="3069737"/>
              <a:ext cx="120451" cy="69443"/>
            </a:xfrm>
            <a:custGeom>
              <a:avLst/>
              <a:gdLst/>
              <a:ahLst/>
              <a:cxnLst/>
              <a:rect l="l" t="t" r="r" b="b"/>
              <a:pathLst>
                <a:path w="3587" h="2068" extrusionOk="0">
                  <a:moveTo>
                    <a:pt x="304" y="1307"/>
                  </a:moveTo>
                  <a:cubicBezTo>
                    <a:pt x="0" y="1490"/>
                    <a:pt x="0" y="1763"/>
                    <a:pt x="304" y="1915"/>
                  </a:cubicBezTo>
                  <a:cubicBezTo>
                    <a:pt x="578" y="2067"/>
                    <a:pt x="1034" y="2067"/>
                    <a:pt x="1338" y="1915"/>
                  </a:cubicBezTo>
                  <a:lnTo>
                    <a:pt x="3283" y="760"/>
                  </a:lnTo>
                  <a:cubicBezTo>
                    <a:pt x="3587" y="608"/>
                    <a:pt x="3587" y="335"/>
                    <a:pt x="3313" y="183"/>
                  </a:cubicBezTo>
                  <a:cubicBezTo>
                    <a:pt x="3009" y="0"/>
                    <a:pt x="2553" y="0"/>
                    <a:pt x="2280" y="18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7"/>
            <p:cNvSpPr/>
            <p:nvPr/>
          </p:nvSpPr>
          <p:spPr>
            <a:xfrm>
              <a:off x="2195510" y="3100363"/>
              <a:ext cx="146006" cy="85763"/>
            </a:xfrm>
            <a:custGeom>
              <a:avLst/>
              <a:gdLst/>
              <a:ahLst/>
              <a:cxnLst/>
              <a:rect l="l" t="t" r="r" b="b"/>
              <a:pathLst>
                <a:path w="4348" h="2554" extrusionOk="0">
                  <a:moveTo>
                    <a:pt x="1399" y="821"/>
                  </a:moveTo>
                  <a:cubicBezTo>
                    <a:pt x="1004" y="1034"/>
                    <a:pt x="639" y="1277"/>
                    <a:pt x="244" y="1490"/>
                  </a:cubicBezTo>
                  <a:cubicBezTo>
                    <a:pt x="1" y="1642"/>
                    <a:pt x="1" y="1763"/>
                    <a:pt x="214" y="1885"/>
                  </a:cubicBezTo>
                  <a:cubicBezTo>
                    <a:pt x="518" y="2067"/>
                    <a:pt x="821" y="2249"/>
                    <a:pt x="1125" y="2401"/>
                  </a:cubicBezTo>
                  <a:cubicBezTo>
                    <a:pt x="1369" y="2553"/>
                    <a:pt x="1551" y="2523"/>
                    <a:pt x="1794" y="2401"/>
                  </a:cubicBezTo>
                  <a:cubicBezTo>
                    <a:pt x="1946" y="2310"/>
                    <a:pt x="2068" y="2249"/>
                    <a:pt x="2189" y="2189"/>
                  </a:cubicBezTo>
                  <a:cubicBezTo>
                    <a:pt x="2432" y="2037"/>
                    <a:pt x="2706" y="1885"/>
                    <a:pt x="2949" y="1733"/>
                  </a:cubicBezTo>
                  <a:cubicBezTo>
                    <a:pt x="3192" y="1581"/>
                    <a:pt x="3466" y="1429"/>
                    <a:pt x="3709" y="1307"/>
                  </a:cubicBezTo>
                  <a:cubicBezTo>
                    <a:pt x="3831" y="1216"/>
                    <a:pt x="3983" y="1155"/>
                    <a:pt x="4104" y="1064"/>
                  </a:cubicBezTo>
                  <a:cubicBezTo>
                    <a:pt x="4347" y="912"/>
                    <a:pt x="4347" y="821"/>
                    <a:pt x="4104" y="669"/>
                  </a:cubicBezTo>
                  <a:cubicBezTo>
                    <a:pt x="3831" y="487"/>
                    <a:pt x="3527" y="304"/>
                    <a:pt x="3223" y="152"/>
                  </a:cubicBezTo>
                  <a:cubicBezTo>
                    <a:pt x="2980" y="0"/>
                    <a:pt x="2797" y="0"/>
                    <a:pt x="2554" y="152"/>
                  </a:cubicBezTo>
                  <a:cubicBezTo>
                    <a:pt x="2159" y="395"/>
                    <a:pt x="1764" y="608"/>
                    <a:pt x="1399" y="8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7"/>
            <p:cNvSpPr/>
            <p:nvPr/>
          </p:nvSpPr>
          <p:spPr>
            <a:xfrm>
              <a:off x="633819" y="3965920"/>
              <a:ext cx="77603" cy="44964"/>
            </a:xfrm>
            <a:custGeom>
              <a:avLst/>
              <a:gdLst/>
              <a:ahLst/>
              <a:cxnLst/>
              <a:rect l="l" t="t" r="r" b="b"/>
              <a:pathLst>
                <a:path w="2311" h="1339" extrusionOk="0">
                  <a:moveTo>
                    <a:pt x="426" y="274"/>
                  </a:moveTo>
                  <a:cubicBezTo>
                    <a:pt x="0" y="517"/>
                    <a:pt x="0" y="882"/>
                    <a:pt x="395" y="1125"/>
                  </a:cubicBezTo>
                  <a:cubicBezTo>
                    <a:pt x="791" y="1338"/>
                    <a:pt x="1429" y="1338"/>
                    <a:pt x="1854" y="1095"/>
                  </a:cubicBezTo>
                  <a:cubicBezTo>
                    <a:pt x="2280" y="852"/>
                    <a:pt x="2310" y="457"/>
                    <a:pt x="1915" y="244"/>
                  </a:cubicBezTo>
                  <a:cubicBezTo>
                    <a:pt x="1520" y="1"/>
                    <a:pt x="851" y="31"/>
                    <a:pt x="426" y="2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7"/>
            <p:cNvSpPr/>
            <p:nvPr/>
          </p:nvSpPr>
          <p:spPr>
            <a:xfrm>
              <a:off x="423533" y="1690722"/>
              <a:ext cx="1763790" cy="2194520"/>
            </a:xfrm>
            <a:custGeom>
              <a:avLst/>
              <a:gdLst/>
              <a:ahLst/>
              <a:cxnLst/>
              <a:rect l="l" t="t" r="r" b="b"/>
              <a:pathLst>
                <a:path w="52525" h="65352" extrusionOk="0">
                  <a:moveTo>
                    <a:pt x="52403" y="1"/>
                  </a:moveTo>
                  <a:lnTo>
                    <a:pt x="52525" y="34956"/>
                  </a:lnTo>
                  <a:cubicBezTo>
                    <a:pt x="52525" y="35017"/>
                    <a:pt x="52464" y="35108"/>
                    <a:pt x="52403" y="35138"/>
                  </a:cubicBezTo>
                  <a:lnTo>
                    <a:pt x="92" y="65351"/>
                  </a:lnTo>
                  <a:lnTo>
                    <a:pt x="1" y="3024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7"/>
            <p:cNvSpPr/>
            <p:nvPr/>
          </p:nvSpPr>
          <p:spPr>
            <a:xfrm>
              <a:off x="1261551" y="2119454"/>
              <a:ext cx="36770" cy="54131"/>
            </a:xfrm>
            <a:custGeom>
              <a:avLst/>
              <a:gdLst/>
              <a:ahLst/>
              <a:cxnLst/>
              <a:rect l="l" t="t" r="r" b="b"/>
              <a:pathLst>
                <a:path w="1095" h="1612" extrusionOk="0">
                  <a:moveTo>
                    <a:pt x="548" y="182"/>
                  </a:moveTo>
                  <a:cubicBezTo>
                    <a:pt x="852" y="0"/>
                    <a:pt x="1095" y="152"/>
                    <a:pt x="1095" y="486"/>
                  </a:cubicBezTo>
                  <a:cubicBezTo>
                    <a:pt x="1095" y="851"/>
                    <a:pt x="852" y="1277"/>
                    <a:pt x="548" y="1429"/>
                  </a:cubicBezTo>
                  <a:cubicBezTo>
                    <a:pt x="244" y="1611"/>
                    <a:pt x="1" y="1489"/>
                    <a:pt x="1" y="1125"/>
                  </a:cubicBezTo>
                  <a:cubicBezTo>
                    <a:pt x="1" y="790"/>
                    <a:pt x="244" y="365"/>
                    <a:pt x="548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7"/>
            <p:cNvSpPr/>
            <p:nvPr/>
          </p:nvSpPr>
          <p:spPr>
            <a:xfrm>
              <a:off x="1223806" y="2831108"/>
              <a:ext cx="890071" cy="524217"/>
            </a:xfrm>
            <a:custGeom>
              <a:avLst/>
              <a:gdLst/>
              <a:ahLst/>
              <a:cxnLst/>
              <a:rect l="l" t="t" r="r" b="b"/>
              <a:pathLst>
                <a:path w="26506" h="15611" extrusionOk="0">
                  <a:moveTo>
                    <a:pt x="26382" y="0"/>
                  </a:moveTo>
                  <a:cubicBezTo>
                    <a:pt x="26355" y="0"/>
                    <a:pt x="26325" y="8"/>
                    <a:pt x="26292" y="24"/>
                  </a:cubicBezTo>
                  <a:lnTo>
                    <a:pt x="213" y="15100"/>
                  </a:lnTo>
                  <a:cubicBezTo>
                    <a:pt x="91" y="15161"/>
                    <a:pt x="0" y="15313"/>
                    <a:pt x="0" y="15465"/>
                  </a:cubicBezTo>
                  <a:cubicBezTo>
                    <a:pt x="0" y="15554"/>
                    <a:pt x="49" y="15611"/>
                    <a:pt x="123" y="15611"/>
                  </a:cubicBezTo>
                  <a:cubicBezTo>
                    <a:pt x="150" y="15611"/>
                    <a:pt x="180" y="15603"/>
                    <a:pt x="213" y="15587"/>
                  </a:cubicBezTo>
                  <a:lnTo>
                    <a:pt x="26292" y="511"/>
                  </a:lnTo>
                  <a:cubicBezTo>
                    <a:pt x="26414" y="450"/>
                    <a:pt x="26505" y="298"/>
                    <a:pt x="26505" y="146"/>
                  </a:cubicBezTo>
                  <a:cubicBezTo>
                    <a:pt x="26505" y="57"/>
                    <a:pt x="26456" y="0"/>
                    <a:pt x="263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7"/>
            <p:cNvSpPr/>
            <p:nvPr/>
          </p:nvSpPr>
          <p:spPr>
            <a:xfrm>
              <a:off x="1223806" y="2801322"/>
              <a:ext cx="890071" cy="524016"/>
            </a:xfrm>
            <a:custGeom>
              <a:avLst/>
              <a:gdLst/>
              <a:ahLst/>
              <a:cxnLst/>
              <a:rect l="l" t="t" r="r" b="b"/>
              <a:pathLst>
                <a:path w="26506" h="15605" extrusionOk="0">
                  <a:moveTo>
                    <a:pt x="26397" y="0"/>
                  </a:moveTo>
                  <a:cubicBezTo>
                    <a:pt x="26366" y="0"/>
                    <a:pt x="26331" y="10"/>
                    <a:pt x="26292" y="30"/>
                  </a:cubicBezTo>
                  <a:lnTo>
                    <a:pt x="213" y="15076"/>
                  </a:lnTo>
                  <a:cubicBezTo>
                    <a:pt x="91" y="15167"/>
                    <a:pt x="0" y="15319"/>
                    <a:pt x="0" y="15440"/>
                  </a:cubicBezTo>
                  <a:cubicBezTo>
                    <a:pt x="0" y="15544"/>
                    <a:pt x="42" y="15605"/>
                    <a:pt x="107" y="15605"/>
                  </a:cubicBezTo>
                  <a:cubicBezTo>
                    <a:pt x="138" y="15605"/>
                    <a:pt x="174" y="15591"/>
                    <a:pt x="213" y="15562"/>
                  </a:cubicBezTo>
                  <a:lnTo>
                    <a:pt x="26292" y="516"/>
                  </a:lnTo>
                  <a:cubicBezTo>
                    <a:pt x="26414" y="455"/>
                    <a:pt x="26505" y="273"/>
                    <a:pt x="26505" y="151"/>
                  </a:cubicBezTo>
                  <a:cubicBezTo>
                    <a:pt x="26505" y="47"/>
                    <a:pt x="26463" y="0"/>
                    <a:pt x="263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7"/>
            <p:cNvSpPr/>
            <p:nvPr/>
          </p:nvSpPr>
          <p:spPr>
            <a:xfrm>
              <a:off x="1223806" y="2770897"/>
              <a:ext cx="890071" cy="524217"/>
            </a:xfrm>
            <a:custGeom>
              <a:avLst/>
              <a:gdLst/>
              <a:ahLst/>
              <a:cxnLst/>
              <a:rect l="l" t="t" r="r" b="b"/>
              <a:pathLst>
                <a:path w="26506" h="15611" extrusionOk="0">
                  <a:moveTo>
                    <a:pt x="26382" y="0"/>
                  </a:moveTo>
                  <a:cubicBezTo>
                    <a:pt x="26355" y="0"/>
                    <a:pt x="26325" y="8"/>
                    <a:pt x="26292" y="24"/>
                  </a:cubicBezTo>
                  <a:lnTo>
                    <a:pt x="213" y="15100"/>
                  </a:lnTo>
                  <a:cubicBezTo>
                    <a:pt x="91" y="15161"/>
                    <a:pt x="0" y="15313"/>
                    <a:pt x="0" y="15465"/>
                  </a:cubicBezTo>
                  <a:cubicBezTo>
                    <a:pt x="0" y="15554"/>
                    <a:pt x="49" y="15610"/>
                    <a:pt x="123" y="15610"/>
                  </a:cubicBezTo>
                  <a:cubicBezTo>
                    <a:pt x="150" y="15610"/>
                    <a:pt x="180" y="15603"/>
                    <a:pt x="213" y="15586"/>
                  </a:cubicBezTo>
                  <a:lnTo>
                    <a:pt x="26292" y="510"/>
                  </a:lnTo>
                  <a:cubicBezTo>
                    <a:pt x="26414" y="449"/>
                    <a:pt x="26505" y="297"/>
                    <a:pt x="26505" y="145"/>
                  </a:cubicBezTo>
                  <a:cubicBezTo>
                    <a:pt x="26505" y="56"/>
                    <a:pt x="26456" y="0"/>
                    <a:pt x="263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7"/>
            <p:cNvSpPr/>
            <p:nvPr/>
          </p:nvSpPr>
          <p:spPr>
            <a:xfrm>
              <a:off x="1223806" y="2741278"/>
              <a:ext cx="890071" cy="523848"/>
            </a:xfrm>
            <a:custGeom>
              <a:avLst/>
              <a:gdLst/>
              <a:ahLst/>
              <a:cxnLst/>
              <a:rect l="l" t="t" r="r" b="b"/>
              <a:pathLst>
                <a:path w="26506" h="15600" extrusionOk="0">
                  <a:moveTo>
                    <a:pt x="26382" y="1"/>
                  </a:moveTo>
                  <a:cubicBezTo>
                    <a:pt x="26355" y="1"/>
                    <a:pt x="26325" y="8"/>
                    <a:pt x="26292" y="24"/>
                  </a:cubicBezTo>
                  <a:lnTo>
                    <a:pt x="182" y="15070"/>
                  </a:lnTo>
                  <a:cubicBezTo>
                    <a:pt x="91" y="15161"/>
                    <a:pt x="0" y="15313"/>
                    <a:pt x="0" y="15435"/>
                  </a:cubicBezTo>
                  <a:cubicBezTo>
                    <a:pt x="0" y="15538"/>
                    <a:pt x="42" y="15599"/>
                    <a:pt x="107" y="15599"/>
                  </a:cubicBezTo>
                  <a:cubicBezTo>
                    <a:pt x="138" y="15599"/>
                    <a:pt x="174" y="15586"/>
                    <a:pt x="213" y="15557"/>
                  </a:cubicBezTo>
                  <a:lnTo>
                    <a:pt x="26292" y="511"/>
                  </a:lnTo>
                  <a:cubicBezTo>
                    <a:pt x="26414" y="450"/>
                    <a:pt x="26505" y="268"/>
                    <a:pt x="26505" y="146"/>
                  </a:cubicBezTo>
                  <a:cubicBezTo>
                    <a:pt x="26505" y="57"/>
                    <a:pt x="26456" y="1"/>
                    <a:pt x="263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7"/>
            <p:cNvSpPr/>
            <p:nvPr/>
          </p:nvSpPr>
          <p:spPr>
            <a:xfrm>
              <a:off x="1222765" y="2711021"/>
              <a:ext cx="891112" cy="523848"/>
            </a:xfrm>
            <a:custGeom>
              <a:avLst/>
              <a:gdLst/>
              <a:ahLst/>
              <a:cxnLst/>
              <a:rect l="l" t="t" r="r" b="b"/>
              <a:pathLst>
                <a:path w="26537" h="15600" extrusionOk="0">
                  <a:moveTo>
                    <a:pt x="26419" y="0"/>
                  </a:moveTo>
                  <a:cubicBezTo>
                    <a:pt x="26388" y="0"/>
                    <a:pt x="26354" y="14"/>
                    <a:pt x="26323" y="44"/>
                  </a:cubicBezTo>
                  <a:lnTo>
                    <a:pt x="213" y="15090"/>
                  </a:lnTo>
                  <a:cubicBezTo>
                    <a:pt x="122" y="15151"/>
                    <a:pt x="1" y="15333"/>
                    <a:pt x="1" y="15454"/>
                  </a:cubicBezTo>
                  <a:cubicBezTo>
                    <a:pt x="1" y="15543"/>
                    <a:pt x="66" y="15600"/>
                    <a:pt x="137" y="15600"/>
                  </a:cubicBezTo>
                  <a:cubicBezTo>
                    <a:pt x="162" y="15600"/>
                    <a:pt x="189" y="15592"/>
                    <a:pt x="213" y="15576"/>
                  </a:cubicBezTo>
                  <a:lnTo>
                    <a:pt x="26323" y="530"/>
                  </a:lnTo>
                  <a:cubicBezTo>
                    <a:pt x="26415" y="439"/>
                    <a:pt x="26536" y="287"/>
                    <a:pt x="26536" y="135"/>
                  </a:cubicBezTo>
                  <a:cubicBezTo>
                    <a:pt x="26536" y="54"/>
                    <a:pt x="26482" y="0"/>
                    <a:pt x="264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7"/>
            <p:cNvSpPr/>
            <p:nvPr/>
          </p:nvSpPr>
          <p:spPr>
            <a:xfrm>
              <a:off x="1222765" y="2620822"/>
              <a:ext cx="890071" cy="524251"/>
            </a:xfrm>
            <a:custGeom>
              <a:avLst/>
              <a:gdLst/>
              <a:ahLst/>
              <a:cxnLst/>
              <a:rect l="l" t="t" r="r" b="b"/>
              <a:pathLst>
                <a:path w="26506" h="15612" extrusionOk="0">
                  <a:moveTo>
                    <a:pt x="26383" y="1"/>
                  </a:moveTo>
                  <a:cubicBezTo>
                    <a:pt x="26356" y="1"/>
                    <a:pt x="26326" y="8"/>
                    <a:pt x="26293" y="25"/>
                  </a:cubicBezTo>
                  <a:lnTo>
                    <a:pt x="213" y="15101"/>
                  </a:lnTo>
                  <a:cubicBezTo>
                    <a:pt x="92" y="15162"/>
                    <a:pt x="1" y="15314"/>
                    <a:pt x="1" y="15466"/>
                  </a:cubicBezTo>
                  <a:cubicBezTo>
                    <a:pt x="1" y="15555"/>
                    <a:pt x="50" y="15611"/>
                    <a:pt x="123" y="15611"/>
                  </a:cubicBezTo>
                  <a:cubicBezTo>
                    <a:pt x="150" y="15611"/>
                    <a:pt x="181" y="15604"/>
                    <a:pt x="213" y="15587"/>
                  </a:cubicBezTo>
                  <a:lnTo>
                    <a:pt x="26293" y="511"/>
                  </a:lnTo>
                  <a:cubicBezTo>
                    <a:pt x="26415" y="450"/>
                    <a:pt x="26506" y="298"/>
                    <a:pt x="26506" y="146"/>
                  </a:cubicBezTo>
                  <a:cubicBezTo>
                    <a:pt x="26506" y="57"/>
                    <a:pt x="26457" y="1"/>
                    <a:pt x="263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7"/>
            <p:cNvSpPr/>
            <p:nvPr/>
          </p:nvSpPr>
          <p:spPr>
            <a:xfrm>
              <a:off x="1222765" y="2470781"/>
              <a:ext cx="890071" cy="524217"/>
            </a:xfrm>
            <a:custGeom>
              <a:avLst/>
              <a:gdLst/>
              <a:ahLst/>
              <a:cxnLst/>
              <a:rect l="l" t="t" r="r" b="b"/>
              <a:pathLst>
                <a:path w="26506" h="15611" extrusionOk="0">
                  <a:moveTo>
                    <a:pt x="26383" y="1"/>
                  </a:moveTo>
                  <a:cubicBezTo>
                    <a:pt x="26356" y="1"/>
                    <a:pt x="26326" y="8"/>
                    <a:pt x="26293" y="25"/>
                  </a:cubicBezTo>
                  <a:lnTo>
                    <a:pt x="213" y="15070"/>
                  </a:lnTo>
                  <a:cubicBezTo>
                    <a:pt x="92" y="15162"/>
                    <a:pt x="1" y="15314"/>
                    <a:pt x="1" y="15466"/>
                  </a:cubicBezTo>
                  <a:cubicBezTo>
                    <a:pt x="1" y="15555"/>
                    <a:pt x="50" y="15611"/>
                    <a:pt x="123" y="15611"/>
                  </a:cubicBezTo>
                  <a:cubicBezTo>
                    <a:pt x="150" y="15611"/>
                    <a:pt x="181" y="15603"/>
                    <a:pt x="213" y="15587"/>
                  </a:cubicBezTo>
                  <a:lnTo>
                    <a:pt x="26293" y="511"/>
                  </a:lnTo>
                  <a:cubicBezTo>
                    <a:pt x="26415" y="450"/>
                    <a:pt x="26506" y="268"/>
                    <a:pt x="26506" y="146"/>
                  </a:cubicBezTo>
                  <a:cubicBezTo>
                    <a:pt x="26506" y="57"/>
                    <a:pt x="26457" y="1"/>
                    <a:pt x="263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7"/>
            <p:cNvSpPr/>
            <p:nvPr/>
          </p:nvSpPr>
          <p:spPr>
            <a:xfrm>
              <a:off x="1221757" y="2358284"/>
              <a:ext cx="891079" cy="599168"/>
            </a:xfrm>
            <a:custGeom>
              <a:avLst/>
              <a:gdLst/>
              <a:ahLst/>
              <a:cxnLst/>
              <a:rect l="l" t="t" r="r" b="b"/>
              <a:pathLst>
                <a:path w="26536" h="17843" extrusionOk="0">
                  <a:moveTo>
                    <a:pt x="26536" y="1"/>
                  </a:moveTo>
                  <a:lnTo>
                    <a:pt x="0" y="15320"/>
                  </a:lnTo>
                  <a:lnTo>
                    <a:pt x="31" y="17843"/>
                  </a:lnTo>
                  <a:lnTo>
                    <a:pt x="26536" y="2523"/>
                  </a:lnTo>
                  <a:lnTo>
                    <a:pt x="265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7"/>
            <p:cNvSpPr/>
            <p:nvPr/>
          </p:nvSpPr>
          <p:spPr>
            <a:xfrm>
              <a:off x="1221757" y="2088828"/>
              <a:ext cx="891079" cy="749203"/>
            </a:xfrm>
            <a:custGeom>
              <a:avLst/>
              <a:gdLst/>
              <a:ahLst/>
              <a:cxnLst/>
              <a:rect l="l" t="t" r="r" b="b"/>
              <a:pathLst>
                <a:path w="26536" h="22311" extrusionOk="0">
                  <a:moveTo>
                    <a:pt x="26505" y="0"/>
                  </a:moveTo>
                  <a:lnTo>
                    <a:pt x="0" y="15289"/>
                  </a:lnTo>
                  <a:lnTo>
                    <a:pt x="0" y="22311"/>
                  </a:lnTo>
                  <a:lnTo>
                    <a:pt x="26536" y="7022"/>
                  </a:lnTo>
                  <a:lnTo>
                    <a:pt x="26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7"/>
            <p:cNvSpPr/>
            <p:nvPr/>
          </p:nvSpPr>
          <p:spPr>
            <a:xfrm>
              <a:off x="502147" y="2899278"/>
              <a:ext cx="674689" cy="624689"/>
            </a:xfrm>
            <a:custGeom>
              <a:avLst/>
              <a:gdLst/>
              <a:ahLst/>
              <a:cxnLst/>
              <a:rect l="l" t="t" r="r" b="b"/>
              <a:pathLst>
                <a:path w="20092" h="18603" extrusionOk="0">
                  <a:moveTo>
                    <a:pt x="20092" y="0"/>
                  </a:moveTo>
                  <a:lnTo>
                    <a:pt x="0" y="11581"/>
                  </a:lnTo>
                  <a:lnTo>
                    <a:pt x="31" y="18602"/>
                  </a:lnTo>
                  <a:lnTo>
                    <a:pt x="20092" y="6991"/>
                  </a:lnTo>
                  <a:lnTo>
                    <a:pt x="200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7"/>
            <p:cNvSpPr/>
            <p:nvPr/>
          </p:nvSpPr>
          <p:spPr>
            <a:xfrm>
              <a:off x="501106" y="2628781"/>
              <a:ext cx="675730" cy="624689"/>
            </a:xfrm>
            <a:custGeom>
              <a:avLst/>
              <a:gdLst/>
              <a:ahLst/>
              <a:cxnLst/>
              <a:rect l="l" t="t" r="r" b="b"/>
              <a:pathLst>
                <a:path w="20123" h="18603" extrusionOk="0">
                  <a:moveTo>
                    <a:pt x="20092" y="0"/>
                  </a:moveTo>
                  <a:lnTo>
                    <a:pt x="1" y="11612"/>
                  </a:lnTo>
                  <a:lnTo>
                    <a:pt x="31" y="18603"/>
                  </a:lnTo>
                  <a:lnTo>
                    <a:pt x="20123" y="7022"/>
                  </a:lnTo>
                  <a:lnTo>
                    <a:pt x="200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7"/>
            <p:cNvSpPr/>
            <p:nvPr/>
          </p:nvSpPr>
          <p:spPr>
            <a:xfrm>
              <a:off x="501106" y="1820379"/>
              <a:ext cx="1610698" cy="1164622"/>
            </a:xfrm>
            <a:custGeom>
              <a:avLst/>
              <a:gdLst/>
              <a:ahLst/>
              <a:cxnLst/>
              <a:rect l="l" t="t" r="r" b="b"/>
              <a:pathLst>
                <a:path w="47966" h="34682" extrusionOk="0">
                  <a:moveTo>
                    <a:pt x="47935" y="0"/>
                  </a:moveTo>
                  <a:lnTo>
                    <a:pt x="1" y="27691"/>
                  </a:lnTo>
                  <a:lnTo>
                    <a:pt x="1" y="34682"/>
                  </a:lnTo>
                  <a:lnTo>
                    <a:pt x="47965" y="6991"/>
                  </a:lnTo>
                  <a:lnTo>
                    <a:pt x="479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7"/>
            <p:cNvSpPr/>
            <p:nvPr/>
          </p:nvSpPr>
          <p:spPr>
            <a:xfrm>
              <a:off x="559302" y="2828858"/>
              <a:ext cx="374618" cy="349098"/>
            </a:xfrm>
            <a:custGeom>
              <a:avLst/>
              <a:gdLst/>
              <a:ahLst/>
              <a:cxnLst/>
              <a:rect l="l" t="t" r="r" b="b"/>
              <a:pathLst>
                <a:path w="11156" h="10396" extrusionOk="0">
                  <a:moveTo>
                    <a:pt x="11125" y="0"/>
                  </a:moveTo>
                  <a:lnTo>
                    <a:pt x="0" y="6413"/>
                  </a:lnTo>
                  <a:lnTo>
                    <a:pt x="0" y="10395"/>
                  </a:lnTo>
                  <a:lnTo>
                    <a:pt x="11156" y="3951"/>
                  </a:lnTo>
                  <a:lnTo>
                    <a:pt x="111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7"/>
            <p:cNvSpPr/>
            <p:nvPr/>
          </p:nvSpPr>
          <p:spPr>
            <a:xfrm>
              <a:off x="559302" y="3244292"/>
              <a:ext cx="123541" cy="204166"/>
            </a:xfrm>
            <a:custGeom>
              <a:avLst/>
              <a:gdLst/>
              <a:ahLst/>
              <a:cxnLst/>
              <a:rect l="l" t="t" r="r" b="b"/>
              <a:pathLst>
                <a:path w="3679" h="6080" extrusionOk="0">
                  <a:moveTo>
                    <a:pt x="3678" y="0"/>
                  </a:moveTo>
                  <a:lnTo>
                    <a:pt x="0" y="2128"/>
                  </a:lnTo>
                  <a:lnTo>
                    <a:pt x="0" y="6079"/>
                  </a:lnTo>
                  <a:lnTo>
                    <a:pt x="3678" y="3951"/>
                  </a:lnTo>
                  <a:lnTo>
                    <a:pt x="36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7"/>
            <p:cNvSpPr/>
            <p:nvPr/>
          </p:nvSpPr>
          <p:spPr>
            <a:xfrm>
              <a:off x="503154" y="3155470"/>
              <a:ext cx="674723" cy="624689"/>
            </a:xfrm>
            <a:custGeom>
              <a:avLst/>
              <a:gdLst/>
              <a:ahLst/>
              <a:cxnLst/>
              <a:rect l="l" t="t" r="r" b="b"/>
              <a:pathLst>
                <a:path w="20093" h="18603" extrusionOk="0">
                  <a:moveTo>
                    <a:pt x="20062" y="1"/>
                  </a:moveTo>
                  <a:lnTo>
                    <a:pt x="1" y="11581"/>
                  </a:lnTo>
                  <a:lnTo>
                    <a:pt x="1" y="18603"/>
                  </a:lnTo>
                  <a:lnTo>
                    <a:pt x="20092" y="7022"/>
                  </a:lnTo>
                  <a:lnTo>
                    <a:pt x="200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7"/>
            <p:cNvSpPr/>
            <p:nvPr/>
          </p:nvSpPr>
          <p:spPr>
            <a:xfrm>
              <a:off x="542982" y="2680832"/>
              <a:ext cx="139861" cy="239896"/>
            </a:xfrm>
            <a:custGeom>
              <a:avLst/>
              <a:gdLst/>
              <a:ahLst/>
              <a:cxnLst/>
              <a:rect l="l" t="t" r="r" b="b"/>
              <a:pathLst>
                <a:path w="4165" h="7144" extrusionOk="0">
                  <a:moveTo>
                    <a:pt x="4134" y="1"/>
                  </a:moveTo>
                  <a:lnTo>
                    <a:pt x="0" y="2402"/>
                  </a:lnTo>
                  <a:lnTo>
                    <a:pt x="31" y="7144"/>
                  </a:lnTo>
                  <a:lnTo>
                    <a:pt x="4164" y="4742"/>
                  </a:lnTo>
                  <a:lnTo>
                    <a:pt x="41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7"/>
            <p:cNvSpPr/>
            <p:nvPr/>
          </p:nvSpPr>
          <p:spPr>
            <a:xfrm>
              <a:off x="702190" y="2415473"/>
              <a:ext cx="445069" cy="266424"/>
            </a:xfrm>
            <a:custGeom>
              <a:avLst/>
              <a:gdLst/>
              <a:ahLst/>
              <a:cxnLst/>
              <a:rect l="l" t="t" r="r" b="b"/>
              <a:pathLst>
                <a:path w="13254" h="7934" extrusionOk="0">
                  <a:moveTo>
                    <a:pt x="13155" y="1"/>
                  </a:moveTo>
                  <a:cubicBezTo>
                    <a:pt x="13129" y="1"/>
                    <a:pt x="13100" y="11"/>
                    <a:pt x="13071" y="30"/>
                  </a:cubicBezTo>
                  <a:lnTo>
                    <a:pt x="214" y="7447"/>
                  </a:lnTo>
                  <a:cubicBezTo>
                    <a:pt x="92" y="7508"/>
                    <a:pt x="1" y="7659"/>
                    <a:pt x="1" y="7811"/>
                  </a:cubicBezTo>
                  <a:cubicBezTo>
                    <a:pt x="1" y="7893"/>
                    <a:pt x="41" y="7933"/>
                    <a:pt x="104" y="7933"/>
                  </a:cubicBezTo>
                  <a:cubicBezTo>
                    <a:pt x="136" y="7933"/>
                    <a:pt x="173" y="7923"/>
                    <a:pt x="214" y="7903"/>
                  </a:cubicBezTo>
                  <a:lnTo>
                    <a:pt x="13071" y="486"/>
                  </a:lnTo>
                  <a:cubicBezTo>
                    <a:pt x="13162" y="425"/>
                    <a:pt x="13253" y="273"/>
                    <a:pt x="13253" y="152"/>
                  </a:cubicBezTo>
                  <a:cubicBezTo>
                    <a:pt x="13253" y="48"/>
                    <a:pt x="13211" y="1"/>
                    <a:pt x="13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7"/>
            <p:cNvSpPr/>
            <p:nvPr/>
          </p:nvSpPr>
          <p:spPr>
            <a:xfrm>
              <a:off x="702190" y="2445091"/>
              <a:ext cx="445069" cy="266155"/>
            </a:xfrm>
            <a:custGeom>
              <a:avLst/>
              <a:gdLst/>
              <a:ahLst/>
              <a:cxnLst/>
              <a:rect l="l" t="t" r="r" b="b"/>
              <a:pathLst>
                <a:path w="13254" h="7926" extrusionOk="0">
                  <a:moveTo>
                    <a:pt x="13155" y="0"/>
                  </a:moveTo>
                  <a:cubicBezTo>
                    <a:pt x="13129" y="0"/>
                    <a:pt x="13100" y="10"/>
                    <a:pt x="13071" y="30"/>
                  </a:cubicBezTo>
                  <a:lnTo>
                    <a:pt x="214" y="7446"/>
                  </a:lnTo>
                  <a:cubicBezTo>
                    <a:pt x="92" y="7507"/>
                    <a:pt x="1" y="7659"/>
                    <a:pt x="1" y="7781"/>
                  </a:cubicBezTo>
                  <a:cubicBezTo>
                    <a:pt x="1" y="7870"/>
                    <a:pt x="50" y="7926"/>
                    <a:pt x="124" y="7926"/>
                  </a:cubicBezTo>
                  <a:cubicBezTo>
                    <a:pt x="151" y="7926"/>
                    <a:pt x="181" y="7918"/>
                    <a:pt x="214" y="7902"/>
                  </a:cubicBezTo>
                  <a:lnTo>
                    <a:pt x="13071" y="486"/>
                  </a:lnTo>
                  <a:cubicBezTo>
                    <a:pt x="13162" y="425"/>
                    <a:pt x="13253" y="273"/>
                    <a:pt x="13253" y="151"/>
                  </a:cubicBezTo>
                  <a:cubicBezTo>
                    <a:pt x="13253" y="47"/>
                    <a:pt x="13211" y="0"/>
                    <a:pt x="13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7"/>
            <p:cNvSpPr/>
            <p:nvPr/>
          </p:nvSpPr>
          <p:spPr>
            <a:xfrm>
              <a:off x="702190" y="2474643"/>
              <a:ext cx="445069" cy="266222"/>
            </a:xfrm>
            <a:custGeom>
              <a:avLst/>
              <a:gdLst/>
              <a:ahLst/>
              <a:cxnLst/>
              <a:rect l="l" t="t" r="r" b="b"/>
              <a:pathLst>
                <a:path w="13254" h="7928" extrusionOk="0">
                  <a:moveTo>
                    <a:pt x="13159" y="1"/>
                  </a:moveTo>
                  <a:cubicBezTo>
                    <a:pt x="13132" y="1"/>
                    <a:pt x="13101" y="11"/>
                    <a:pt x="13071" y="31"/>
                  </a:cubicBezTo>
                  <a:lnTo>
                    <a:pt x="214" y="7448"/>
                  </a:lnTo>
                  <a:cubicBezTo>
                    <a:pt x="92" y="7508"/>
                    <a:pt x="1" y="7660"/>
                    <a:pt x="1" y="7782"/>
                  </a:cubicBezTo>
                  <a:cubicBezTo>
                    <a:pt x="1" y="7871"/>
                    <a:pt x="50" y="7927"/>
                    <a:pt x="124" y="7927"/>
                  </a:cubicBezTo>
                  <a:cubicBezTo>
                    <a:pt x="151" y="7927"/>
                    <a:pt x="181" y="7920"/>
                    <a:pt x="214" y="7904"/>
                  </a:cubicBezTo>
                  <a:lnTo>
                    <a:pt x="13071" y="487"/>
                  </a:lnTo>
                  <a:cubicBezTo>
                    <a:pt x="13162" y="426"/>
                    <a:pt x="13253" y="274"/>
                    <a:pt x="13253" y="122"/>
                  </a:cubicBezTo>
                  <a:cubicBezTo>
                    <a:pt x="13253" y="41"/>
                    <a:pt x="13213" y="1"/>
                    <a:pt x="131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7"/>
            <p:cNvSpPr/>
            <p:nvPr/>
          </p:nvSpPr>
          <p:spPr>
            <a:xfrm>
              <a:off x="722607" y="3040118"/>
              <a:ext cx="323610" cy="195805"/>
            </a:xfrm>
            <a:custGeom>
              <a:avLst/>
              <a:gdLst/>
              <a:ahLst/>
              <a:cxnLst/>
              <a:rect l="l" t="t" r="r" b="b"/>
              <a:pathLst>
                <a:path w="9637" h="5831" extrusionOk="0">
                  <a:moveTo>
                    <a:pt x="9533" y="1"/>
                  </a:moveTo>
                  <a:cubicBezTo>
                    <a:pt x="9501" y="1"/>
                    <a:pt x="9464" y="11"/>
                    <a:pt x="9423" y="31"/>
                  </a:cubicBezTo>
                  <a:lnTo>
                    <a:pt x="214" y="5351"/>
                  </a:lnTo>
                  <a:cubicBezTo>
                    <a:pt x="92" y="5411"/>
                    <a:pt x="1" y="5563"/>
                    <a:pt x="1" y="5685"/>
                  </a:cubicBezTo>
                  <a:cubicBezTo>
                    <a:pt x="1" y="5774"/>
                    <a:pt x="50" y="5830"/>
                    <a:pt x="124" y="5830"/>
                  </a:cubicBezTo>
                  <a:cubicBezTo>
                    <a:pt x="151" y="5830"/>
                    <a:pt x="181" y="5823"/>
                    <a:pt x="214" y="5806"/>
                  </a:cubicBezTo>
                  <a:lnTo>
                    <a:pt x="9423" y="487"/>
                  </a:lnTo>
                  <a:cubicBezTo>
                    <a:pt x="9545" y="426"/>
                    <a:pt x="9636" y="274"/>
                    <a:pt x="9636" y="122"/>
                  </a:cubicBezTo>
                  <a:cubicBezTo>
                    <a:pt x="9636" y="41"/>
                    <a:pt x="9596" y="1"/>
                    <a:pt x="9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7"/>
            <p:cNvSpPr/>
            <p:nvPr/>
          </p:nvSpPr>
          <p:spPr>
            <a:xfrm>
              <a:off x="722607" y="3069737"/>
              <a:ext cx="323610" cy="195771"/>
            </a:xfrm>
            <a:custGeom>
              <a:avLst/>
              <a:gdLst/>
              <a:ahLst/>
              <a:cxnLst/>
              <a:rect l="l" t="t" r="r" b="b"/>
              <a:pathLst>
                <a:path w="9637" h="5830" extrusionOk="0">
                  <a:moveTo>
                    <a:pt x="9533" y="0"/>
                  </a:moveTo>
                  <a:cubicBezTo>
                    <a:pt x="9501" y="0"/>
                    <a:pt x="9464" y="10"/>
                    <a:pt x="9423" y="31"/>
                  </a:cubicBezTo>
                  <a:lnTo>
                    <a:pt x="214" y="5350"/>
                  </a:lnTo>
                  <a:cubicBezTo>
                    <a:pt x="92" y="5411"/>
                    <a:pt x="1" y="5563"/>
                    <a:pt x="1" y="5684"/>
                  </a:cubicBezTo>
                  <a:cubicBezTo>
                    <a:pt x="1" y="5773"/>
                    <a:pt x="50" y="5830"/>
                    <a:pt x="124" y="5830"/>
                  </a:cubicBezTo>
                  <a:cubicBezTo>
                    <a:pt x="151" y="5830"/>
                    <a:pt x="181" y="5822"/>
                    <a:pt x="214" y="5806"/>
                  </a:cubicBezTo>
                  <a:lnTo>
                    <a:pt x="9423" y="487"/>
                  </a:lnTo>
                  <a:cubicBezTo>
                    <a:pt x="9545" y="426"/>
                    <a:pt x="9636" y="274"/>
                    <a:pt x="9636" y="122"/>
                  </a:cubicBezTo>
                  <a:cubicBezTo>
                    <a:pt x="9636" y="41"/>
                    <a:pt x="9596" y="0"/>
                    <a:pt x="9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7"/>
            <p:cNvSpPr/>
            <p:nvPr/>
          </p:nvSpPr>
          <p:spPr>
            <a:xfrm>
              <a:off x="722607" y="3098885"/>
              <a:ext cx="323610" cy="196242"/>
            </a:xfrm>
            <a:custGeom>
              <a:avLst/>
              <a:gdLst/>
              <a:ahLst/>
              <a:cxnLst/>
              <a:rect l="l" t="t" r="r" b="b"/>
              <a:pathLst>
                <a:path w="9637" h="5844" extrusionOk="0">
                  <a:moveTo>
                    <a:pt x="9533" y="0"/>
                  </a:moveTo>
                  <a:cubicBezTo>
                    <a:pt x="9501" y="0"/>
                    <a:pt x="9464" y="14"/>
                    <a:pt x="9423" y="44"/>
                  </a:cubicBezTo>
                  <a:lnTo>
                    <a:pt x="214" y="5363"/>
                  </a:lnTo>
                  <a:cubicBezTo>
                    <a:pt x="92" y="5424"/>
                    <a:pt x="1" y="5576"/>
                    <a:pt x="1" y="5698"/>
                  </a:cubicBezTo>
                  <a:cubicBezTo>
                    <a:pt x="1" y="5787"/>
                    <a:pt x="50" y="5843"/>
                    <a:pt x="124" y="5843"/>
                  </a:cubicBezTo>
                  <a:cubicBezTo>
                    <a:pt x="151" y="5843"/>
                    <a:pt x="181" y="5836"/>
                    <a:pt x="214" y="5819"/>
                  </a:cubicBezTo>
                  <a:lnTo>
                    <a:pt x="9423" y="500"/>
                  </a:lnTo>
                  <a:cubicBezTo>
                    <a:pt x="9545" y="439"/>
                    <a:pt x="9636" y="257"/>
                    <a:pt x="9636" y="135"/>
                  </a:cubicBezTo>
                  <a:cubicBezTo>
                    <a:pt x="9636" y="54"/>
                    <a:pt x="9596" y="0"/>
                    <a:pt x="9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35966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"/>
          <p:cNvSpPr txBox="1">
            <a:spLocks noGrp="1"/>
          </p:cNvSpPr>
          <p:nvPr>
            <p:ph type="title"/>
          </p:nvPr>
        </p:nvSpPr>
        <p:spPr>
          <a:xfrm>
            <a:off x="705900" y="195011"/>
            <a:ext cx="7732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Swift UI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란</a:t>
            </a: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?</a:t>
            </a:r>
            <a:endParaRPr lang="ko-KR" altLang="en-US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362" name="Google Shape;362;p26"/>
          <p:cNvSpPr txBox="1">
            <a:spLocks noGrp="1"/>
          </p:cNvSpPr>
          <p:nvPr>
            <p:ph type="body" idx="1"/>
          </p:nvPr>
        </p:nvSpPr>
        <p:spPr>
          <a:xfrm>
            <a:off x="714374" y="792480"/>
            <a:ext cx="7969475" cy="3868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buNone/>
            </a:pP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buNone/>
            </a:pP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buNone/>
            </a:pP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285750" lvl="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기존에 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UI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를 구축할 때는 플랫폼마다 다른 프레임워크를 사용해야 했음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285750" lvl="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285750" lvl="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대표적인 예로 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iOS, </a:t>
            </a:r>
            <a:r>
              <a:rPr lang="en-US" altLang="ko-KR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tvOS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UI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는 </a:t>
            </a:r>
            <a:r>
              <a:rPr lang="en-US" altLang="ko-KR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UIKit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을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macOS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는 </a:t>
            </a:r>
            <a:r>
              <a:rPr lang="en-US" altLang="ko-KR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AppKit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을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en-US" altLang="ko-KR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watchOS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는 </a:t>
            </a:r>
            <a:r>
              <a:rPr lang="en-US" altLang="ko-KR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WatchKit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을 사용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 </a:t>
            </a:r>
          </a:p>
          <a:p>
            <a:pPr marL="0" lvl="0" indent="0">
              <a:buClr>
                <a:schemeClr val="tx1"/>
              </a:buClr>
              <a:buNone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  -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아이폰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/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아이패드 앱 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: </a:t>
            </a:r>
            <a:r>
              <a:rPr lang="en-US" altLang="ko-KR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Ukit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buClr>
                <a:schemeClr val="tx1"/>
              </a:buClr>
              <a:buNone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  -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맥북에서 작동하는 앱 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: </a:t>
            </a:r>
            <a:r>
              <a:rPr lang="en-US" altLang="ko-KR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AppKit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buClr>
                <a:schemeClr val="tx1"/>
              </a:buClr>
              <a:buNone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  - </a:t>
            </a:r>
            <a:r>
              <a:rPr lang="ko-KR" altLang="en-US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애플워치에서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작동하는 앱 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: Watch Kit</a:t>
            </a:r>
          </a:p>
          <a:p>
            <a:pPr marL="0" lvl="0" indent="0">
              <a:buClr>
                <a:schemeClr val="tx1"/>
              </a:buClr>
              <a:buNone/>
            </a:pP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285750" lvl="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따라서 다양한 애플 플랫폼에서 개발을 하고 싶다면 수많은 프레임워크를 </a:t>
            </a:r>
            <a:r>
              <a:rPr lang="ko-KR" altLang="en-US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공부해야하는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불편함이 있었음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  <a:p>
            <a:pPr marL="285750" lvl="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285750" lvl="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하지만 애플의 엄청난 투자와 함께 모든 애플 플랫폼의 앱을 한번에 개발할 수 있게 된 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buClr>
                <a:schemeClr val="tx1"/>
              </a:buClr>
              <a:buNone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하나의 새로운 프레임워크인 </a:t>
            </a:r>
            <a:r>
              <a:rPr lang="en-US" altLang="ko-KR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SwiftUI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 등장함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velog.velcdn.com/images/dassy_zh/post/44e1107a-506e-4f46-9e79-7faac3a55144/image.jpeg">
            <a:extLst>
              <a:ext uri="{FF2B5EF4-FFF2-40B4-BE49-F238E27FC236}">
                <a16:creationId xmlns:a16="http://schemas.microsoft.com/office/drawing/2014/main" id="{BCCA4266-321D-4B89-92D7-FEAB448CD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154" y="1907177"/>
            <a:ext cx="2228397" cy="323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1" name="Google Shape;361;p26"/>
          <p:cNvSpPr txBox="1">
            <a:spLocks noGrp="1"/>
          </p:cNvSpPr>
          <p:nvPr>
            <p:ph type="title"/>
          </p:nvPr>
        </p:nvSpPr>
        <p:spPr>
          <a:xfrm>
            <a:off x="705900" y="144393"/>
            <a:ext cx="7732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Swift UI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란</a:t>
            </a: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?</a:t>
            </a:r>
            <a:endParaRPr lang="ko-KR" altLang="en-US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362" name="Google Shape;362;p26"/>
          <p:cNvSpPr txBox="1">
            <a:spLocks noGrp="1"/>
          </p:cNvSpPr>
          <p:nvPr>
            <p:ph type="body" idx="1"/>
          </p:nvPr>
        </p:nvSpPr>
        <p:spPr>
          <a:xfrm>
            <a:off x="714374" y="987390"/>
            <a:ext cx="7969475" cy="36730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특징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buNone/>
            </a:pP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285750" lvl="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Swift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언어의 기반으로 만들어진 프레임 워크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285750" lvl="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285750" lvl="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SwiftUI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를 사용하면 모든 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Apple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플랫폼에서 매우 적은 코드로 다양한 앱들을 빌드할 수 있는 강점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285750" lvl="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285750" lvl="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FrameWork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의 통합으로 인해 다양한 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Apple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에 의한 프레임워크를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buClr>
                <a:schemeClr val="tx1"/>
              </a:buClr>
              <a:buNone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습득할 필요가 없어서 개발자의 부담을 많이 </a:t>
            </a:r>
            <a:r>
              <a:rPr lang="ko-KR" altLang="en-US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줄여줌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0257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"/>
          <p:cNvSpPr txBox="1">
            <a:spLocks noGrp="1"/>
          </p:cNvSpPr>
          <p:nvPr>
            <p:ph type="title"/>
          </p:nvPr>
        </p:nvSpPr>
        <p:spPr>
          <a:xfrm>
            <a:off x="705900" y="136551"/>
            <a:ext cx="7732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Swift UI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란</a:t>
            </a: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?</a:t>
            </a:r>
            <a:endParaRPr lang="ko-KR" altLang="en-US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362" name="Google Shape;362;p26"/>
          <p:cNvSpPr txBox="1">
            <a:spLocks noGrp="1"/>
          </p:cNvSpPr>
          <p:nvPr>
            <p:ph type="body" idx="1"/>
          </p:nvPr>
        </p:nvSpPr>
        <p:spPr>
          <a:xfrm>
            <a:off x="179614" y="987390"/>
            <a:ext cx="8817429" cy="40336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285750" lvl="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선언형 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UI(Declarative UI)</a:t>
            </a:r>
          </a:p>
          <a:p>
            <a:pPr marL="0" lvl="0" indent="0">
              <a:buClr>
                <a:schemeClr val="tx1"/>
              </a:buClr>
              <a:buNone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  -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최근 </a:t>
            </a:r>
            <a:r>
              <a:rPr lang="ko-KR" altLang="en-US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몇년동안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모바일 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UI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개발에서는 새로운 트랜드가 등장하고 있는데 이게 바로 선언형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UI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이다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  <a:p>
            <a:pPr marL="0" lvl="0" indent="0">
              <a:buClr>
                <a:schemeClr val="tx1"/>
              </a:buClr>
              <a:buNone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  -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선언형 방식의 코드 작성법은 배우기 쉽고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읽기가 쉽게 되어있어 이해하기가 쉽다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  <a:p>
            <a:pPr marL="0" lvl="0" indent="0">
              <a:buClr>
                <a:schemeClr val="tx1"/>
              </a:buClr>
              <a:buNone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  -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사용자가 입력한 텍스트가 바로 아래 출력되는 간단한 예제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buClr>
                <a:schemeClr val="tx1"/>
              </a:buClr>
              <a:buNone/>
            </a:pP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buClr>
                <a:schemeClr val="tx1"/>
              </a:buClr>
              <a:buNone/>
            </a:pP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buClr>
                <a:schemeClr val="tx1"/>
              </a:buClr>
              <a:buNone/>
            </a:pP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buClr>
                <a:schemeClr val="tx1"/>
              </a:buClr>
              <a:buNone/>
            </a:pP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buClr>
                <a:schemeClr val="tx1"/>
              </a:buClr>
              <a:buNone/>
            </a:pP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buClr>
                <a:schemeClr val="tx1"/>
              </a:buClr>
              <a:buNone/>
            </a:pP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buClr>
                <a:schemeClr val="tx1"/>
              </a:buClr>
              <a:buNone/>
            </a:pP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buClr>
                <a:schemeClr val="tx1"/>
              </a:buClr>
              <a:buNone/>
            </a:pP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buClr>
                <a:schemeClr val="tx1"/>
              </a:buClr>
              <a:buNone/>
            </a:pP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buClr>
                <a:schemeClr val="tx1"/>
              </a:buClr>
              <a:buNone/>
            </a:pP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buClr>
                <a:schemeClr val="tx1"/>
              </a:buClr>
              <a:buNone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          </a:t>
            </a:r>
            <a:r>
              <a:rPr lang="ko-KR" altLang="en-US" sz="11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위와 보다시피 코드가 직관적으로 보임</a:t>
            </a:r>
            <a:endParaRPr lang="en-US" altLang="ko-KR" sz="11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D0ED89-C215-45EE-83A7-8079AFAD2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844" y="2231869"/>
            <a:ext cx="3718267" cy="15288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0B52AC3-870C-42B3-83EB-7E8649901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389" y="1763240"/>
            <a:ext cx="1519630" cy="2711721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74779128-E37A-406F-B7B3-50E88B61705B}"/>
              </a:ext>
            </a:extLst>
          </p:cNvPr>
          <p:cNvSpPr/>
          <p:nvPr/>
        </p:nvSpPr>
        <p:spPr>
          <a:xfrm>
            <a:off x="5127171" y="2759529"/>
            <a:ext cx="604158" cy="473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181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"/>
          <p:cNvSpPr txBox="1">
            <a:spLocks noGrp="1"/>
          </p:cNvSpPr>
          <p:nvPr>
            <p:ph type="title"/>
          </p:nvPr>
        </p:nvSpPr>
        <p:spPr>
          <a:xfrm>
            <a:off x="705900" y="154189"/>
            <a:ext cx="7732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Swift UI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란</a:t>
            </a: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?</a:t>
            </a:r>
            <a:endParaRPr lang="ko-KR" altLang="en-US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362" name="Google Shape;362;p26"/>
          <p:cNvSpPr txBox="1">
            <a:spLocks noGrp="1"/>
          </p:cNvSpPr>
          <p:nvPr>
            <p:ph type="body" idx="1"/>
          </p:nvPr>
        </p:nvSpPr>
        <p:spPr>
          <a:xfrm>
            <a:off x="714374" y="987390"/>
            <a:ext cx="7969475" cy="36730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285750" lvl="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Swift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언어나 다른 언어의 결과값을 </a:t>
            </a:r>
            <a:r>
              <a:rPr lang="ko-KR" altLang="en-US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보고싶을때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단지 컴파일러를 통해 출력되는 값들만 보거나 코드를 빌드하여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buClr>
                <a:schemeClr val="tx1"/>
              </a:buClr>
              <a:buNone/>
            </a:pP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buClr>
                <a:schemeClr val="tx1"/>
              </a:buClr>
              <a:buNone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시뮬레이터를 실행해야만 변화된 앱의 모습을 확인할 수 있었는데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buClr>
                <a:schemeClr val="tx1"/>
              </a:buClr>
              <a:buNone/>
            </a:pP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buClr>
                <a:schemeClr val="tx1"/>
              </a:buClr>
              <a:buNone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 Swift UI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프레임워크를 </a:t>
            </a:r>
            <a:r>
              <a:rPr lang="en-US" altLang="ko-KR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Xcode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나 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Swift Playgrounds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같은 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IDE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에서 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App Preview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를 제공한다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  <a:p>
            <a:pPr marL="0" lvl="0" indent="0">
              <a:buClr>
                <a:schemeClr val="tx1"/>
              </a:buClr>
              <a:buNone/>
            </a:pP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buClr>
                <a:schemeClr val="tx1"/>
              </a:buClr>
              <a:buNone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 App Preview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에서는 코드변경사항을 즉시 </a:t>
            </a:r>
            <a:r>
              <a:rPr lang="ko-KR" altLang="en-US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재컴파일하여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코드와 완벽히 동기화 시키고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변경사항을 상시 확인 가능하다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5182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"/>
          <p:cNvSpPr txBox="1">
            <a:spLocks noGrp="1"/>
          </p:cNvSpPr>
          <p:nvPr>
            <p:ph type="title"/>
          </p:nvPr>
        </p:nvSpPr>
        <p:spPr>
          <a:xfrm>
            <a:off x="705899" y="128406"/>
            <a:ext cx="7732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Swift UI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란</a:t>
            </a: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?</a:t>
            </a:r>
            <a:endParaRPr lang="ko-KR" altLang="en-US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10" name="Picture 4" descr="https://velog.velcdn.com/images/dassy_zh/post/8bde9a01-7fa3-4d0e-867f-71415306dee7/image.gif">
            <a:extLst>
              <a:ext uri="{FF2B5EF4-FFF2-40B4-BE49-F238E27FC236}">
                <a16:creationId xmlns:a16="http://schemas.microsoft.com/office/drawing/2014/main" id="{E72D934C-1CD5-4B49-89C5-56463D2DFB5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289" y="1117576"/>
            <a:ext cx="5621421" cy="389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977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"/>
          <p:cNvSpPr txBox="1">
            <a:spLocks noGrp="1"/>
          </p:cNvSpPr>
          <p:nvPr>
            <p:ph type="title"/>
          </p:nvPr>
        </p:nvSpPr>
        <p:spPr>
          <a:xfrm>
            <a:off x="705899" y="195011"/>
            <a:ext cx="7872043" cy="47601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sz="6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Swift UI</a:t>
            </a:r>
            <a:r>
              <a:rPr lang="ko-KR" altLang="en-US" sz="6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시작하기</a:t>
            </a:r>
            <a:r>
              <a:rPr lang="en-US" altLang="ko-KR" sz="6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(</a:t>
            </a:r>
            <a:r>
              <a:rPr lang="ko-KR" altLang="en-US" sz="6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생성</a:t>
            </a:r>
            <a:r>
              <a:rPr lang="en-US" altLang="ko-KR" sz="6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/</a:t>
            </a:r>
            <a:r>
              <a:rPr lang="ko-KR" altLang="en-US" sz="6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적용</a:t>
            </a:r>
            <a:r>
              <a:rPr lang="en-US" altLang="ko-KR" sz="6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)</a:t>
            </a:r>
            <a:endParaRPr lang="ko-KR" altLang="en-US" sz="60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67941"/>
      </p:ext>
    </p:extLst>
  </p:cSld>
  <p:clrMapOvr>
    <a:masterClrMapping/>
  </p:clrMapOvr>
</p:sld>
</file>

<file path=ppt/theme/theme1.xml><?xml version="1.0" encoding="utf-8"?>
<a:theme xmlns:a="http://schemas.openxmlformats.org/drawingml/2006/main" name="FK Electronics Company Profile by Slidesgo">
  <a:themeElements>
    <a:clrScheme name="Simple Light">
      <a:dk1>
        <a:srgbClr val="434343"/>
      </a:dk1>
      <a:lt1>
        <a:srgbClr val="808080"/>
      </a:lt1>
      <a:dk2>
        <a:srgbClr val="CACACA"/>
      </a:dk2>
      <a:lt2>
        <a:srgbClr val="FFFFFF"/>
      </a:lt2>
      <a:accent1>
        <a:srgbClr val="FF9A1B"/>
      </a:accent1>
      <a:accent2>
        <a:srgbClr val="C06C03"/>
      </a:accent2>
      <a:accent3>
        <a:srgbClr val="642700"/>
      </a:accent3>
      <a:accent4>
        <a:srgbClr val="F16603"/>
      </a:accent4>
      <a:accent5>
        <a:srgbClr val="808080"/>
      </a:accent5>
      <a:accent6>
        <a:srgbClr val="CACAC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1138</TotalTime>
  <Words>1125</Words>
  <Application>Microsoft Office PowerPoint</Application>
  <PresentationFormat>화면 슬라이드 쇼(16:9)</PresentationFormat>
  <Paragraphs>227</Paragraphs>
  <Slides>34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5" baseType="lpstr">
      <vt:lpstr>Montserrat</vt:lpstr>
      <vt:lpstr>Open Sans</vt:lpstr>
      <vt:lpstr>LG Smart UI Regular</vt:lpstr>
      <vt:lpstr>Lobster Two</vt:lpstr>
      <vt:lpstr>LG Smart UI Bold</vt:lpstr>
      <vt:lpstr>Fira Sans Extra Condensed Medium</vt:lpstr>
      <vt:lpstr>Roboto Condensed Light</vt:lpstr>
      <vt:lpstr>LG Smart UI SemiBold</vt:lpstr>
      <vt:lpstr>Arial</vt:lpstr>
      <vt:lpstr>Livvic</vt:lpstr>
      <vt:lpstr>FK Electronics Company Profile by Slidesgo</vt:lpstr>
      <vt:lpstr>Swift UI</vt:lpstr>
      <vt:lpstr>목   차</vt:lpstr>
      <vt:lpstr>Swift UI란?</vt:lpstr>
      <vt:lpstr>Swift UI란?</vt:lpstr>
      <vt:lpstr>Swift UI란?</vt:lpstr>
      <vt:lpstr>Swift UI란?</vt:lpstr>
      <vt:lpstr>Swift UI란?</vt:lpstr>
      <vt:lpstr>Swift UI란?</vt:lpstr>
      <vt:lpstr>Swift UI 시작하기(생성/적용)</vt:lpstr>
      <vt:lpstr>Swift UI 시작하기(생성/적용)</vt:lpstr>
      <vt:lpstr>SwiftUI 구조</vt:lpstr>
      <vt:lpstr>Swift UI 구조</vt:lpstr>
      <vt:lpstr>Swift UI 구조</vt:lpstr>
      <vt:lpstr>Swift UI 구조</vt:lpstr>
      <vt:lpstr>Swift UI 구조</vt:lpstr>
      <vt:lpstr>Swift UI 구조</vt:lpstr>
      <vt:lpstr>SwiftUI  View 다뤄보기</vt:lpstr>
      <vt:lpstr>Swift UI View 다뤄보기</vt:lpstr>
      <vt:lpstr>Swift UI View 다뤄보기</vt:lpstr>
      <vt:lpstr>Swift UI View 다뤄보기</vt:lpstr>
      <vt:lpstr>Swift UI View 다뤄보기</vt:lpstr>
      <vt:lpstr>Swift UI View 다뤄보기</vt:lpstr>
      <vt:lpstr>Swift UI View 다뤄보기</vt:lpstr>
      <vt:lpstr>Swift UI View 다뤄보기</vt:lpstr>
      <vt:lpstr>Swift UI View 다뤄보기</vt:lpstr>
      <vt:lpstr>Swift UI View 다뤄보기</vt:lpstr>
      <vt:lpstr>Swift UI View 다뤄보기</vt:lpstr>
      <vt:lpstr>Swift UI View 다뤄보기</vt:lpstr>
      <vt:lpstr>Swift UI View 다뤄보기</vt:lpstr>
      <vt:lpstr>Swift UI View 다뤄보기</vt:lpstr>
      <vt:lpstr>Swift UI View 다뤄보기</vt:lpstr>
      <vt:lpstr>Swift UI View 다뤄보기</vt:lpstr>
      <vt:lpstr>Swift UI View 다뤄보기</vt:lpstr>
      <vt:lpstr>감 사 합 니 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FK ELECTRONICS COMPANY PROFILE</dc:title>
  <cp:lastModifiedBy>v</cp:lastModifiedBy>
  <cp:revision>111</cp:revision>
  <dcterms:modified xsi:type="dcterms:W3CDTF">2023-04-18T13:57:20Z</dcterms:modified>
</cp:coreProperties>
</file>